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4" r:id="rId4"/>
    <p:sldId id="266" r:id="rId5"/>
    <p:sldId id="260" r:id="rId6"/>
    <p:sldId id="276" r:id="rId7"/>
    <p:sldId id="268" r:id="rId8"/>
    <p:sldId id="267" r:id="rId9"/>
    <p:sldId id="280" r:id="rId10"/>
    <p:sldId id="277" r:id="rId11"/>
    <p:sldId id="265" r:id="rId12"/>
    <p:sldId id="278" r:id="rId13"/>
  </p:sldIdLst>
  <p:sldSz cx="15998825" cy="899922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1" d="100"/>
          <a:sy n="51" d="100"/>
        </p:scale>
        <p:origin x="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99855" y="1472842"/>
            <a:ext cx="11999119" cy="3133172"/>
          </a:xfrm>
        </p:spPr>
        <p:txBody>
          <a:bodyPr anchor="b"/>
          <a:lstStyle>
            <a:lvl1pPr algn="ctr">
              <a:defRPr sz="7875"/>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1999855" y="4726842"/>
            <a:ext cx="11999119" cy="2172804"/>
          </a:xfrm>
        </p:spPr>
        <p:txBody>
          <a:bodyPr/>
          <a:lstStyle>
            <a:lvl1pPr marL="0" indent="0" algn="ctr">
              <a:buNone/>
              <a:defRPr sz="3150"/>
            </a:lvl1pPr>
            <a:lvl2pPr marL="600075" indent="0" algn="ctr">
              <a:buNone/>
              <a:defRPr sz="2625"/>
            </a:lvl2pPr>
            <a:lvl3pPr marL="1199515" indent="0" algn="ctr">
              <a:buNone/>
              <a:defRPr sz="2360"/>
            </a:lvl3pPr>
            <a:lvl4pPr marL="1799590" indent="0" algn="ctr">
              <a:buNone/>
              <a:defRPr sz="2100"/>
            </a:lvl4pPr>
            <a:lvl5pPr marL="2399665" indent="0" algn="ctr">
              <a:buNone/>
              <a:defRPr sz="2100"/>
            </a:lvl5pPr>
            <a:lvl6pPr marL="2999740" indent="0" algn="ctr">
              <a:buNone/>
              <a:defRPr sz="2100"/>
            </a:lvl6pPr>
            <a:lvl7pPr marL="3599180" indent="0" algn="ctr">
              <a:buNone/>
              <a:defRPr sz="2100"/>
            </a:lvl7pPr>
            <a:lvl8pPr marL="4199255" indent="0" algn="ctr">
              <a:buNone/>
              <a:defRPr sz="2100"/>
            </a:lvl8pPr>
            <a:lvl9pPr marL="4799330" indent="0" algn="ctr">
              <a:buNone/>
              <a:defRPr sz="21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C500194-CDD8-48BA-A7C3-991B829B0431}" type="datetimeFigureOut">
              <a:rPr lang="es-MX" smtClean="0"/>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E0D03CE-F1F7-4F73-9CF3-222D77388865}" type="slidenum">
              <a:rPr lang="es-MX" smtClean="0"/>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7C500194-CDD8-48BA-A7C3-991B829B0431}" type="datetimeFigureOut">
              <a:rPr lang="es-MX" smtClean="0"/>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E0D03CE-F1F7-4F73-9CF3-222D77388865}" type="slidenum">
              <a:rPr lang="es-MX" smtClean="0"/>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49161" y="479142"/>
            <a:ext cx="3449747" cy="762669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1099921" y="479142"/>
            <a:ext cx="10149255" cy="7626692"/>
          </a:xfr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7C500194-CDD8-48BA-A7C3-991B829B0431}" type="datetimeFigureOut">
              <a:rPr lang="es-MX" smtClean="0"/>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E0D03CE-F1F7-4F73-9CF3-222D77388865}" type="slidenum">
              <a:rPr lang="es-MX" smtClean="0"/>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7C500194-CDD8-48BA-A7C3-991B829B0431}" type="datetimeFigureOut">
              <a:rPr lang="es-MX" smtClean="0"/>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E0D03CE-F1F7-4F73-9CF3-222D77388865}" type="slidenum">
              <a:rPr lang="es-MX" smtClean="0"/>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91588" y="2243636"/>
            <a:ext cx="13798987" cy="3743557"/>
          </a:xfrm>
        </p:spPr>
        <p:txBody>
          <a:bodyPr anchor="b"/>
          <a:lstStyle>
            <a:lvl1pPr>
              <a:defRPr sz="7875"/>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1091588" y="6022609"/>
            <a:ext cx="13798987" cy="1968648"/>
          </a:xfrm>
        </p:spPr>
        <p:txBody>
          <a:bodyPr/>
          <a:lstStyle>
            <a:lvl1pPr marL="0" indent="0">
              <a:buNone/>
              <a:defRPr sz="3150">
                <a:solidFill>
                  <a:schemeClr val="tx1">
                    <a:tint val="75000"/>
                  </a:schemeClr>
                </a:solidFill>
              </a:defRPr>
            </a:lvl1pPr>
            <a:lvl2pPr marL="600075" indent="0">
              <a:buNone/>
              <a:defRPr sz="2625">
                <a:solidFill>
                  <a:schemeClr val="tx1">
                    <a:tint val="75000"/>
                  </a:schemeClr>
                </a:solidFill>
              </a:defRPr>
            </a:lvl2pPr>
            <a:lvl3pPr marL="1199515" indent="0">
              <a:buNone/>
              <a:defRPr sz="2360">
                <a:solidFill>
                  <a:schemeClr val="tx1">
                    <a:tint val="75000"/>
                  </a:schemeClr>
                </a:solidFill>
              </a:defRPr>
            </a:lvl3pPr>
            <a:lvl4pPr marL="1799590" indent="0">
              <a:buNone/>
              <a:defRPr sz="2100">
                <a:solidFill>
                  <a:schemeClr val="tx1">
                    <a:tint val="75000"/>
                  </a:schemeClr>
                </a:solidFill>
              </a:defRPr>
            </a:lvl4pPr>
            <a:lvl5pPr marL="2399665" indent="0">
              <a:buNone/>
              <a:defRPr sz="2100">
                <a:solidFill>
                  <a:schemeClr val="tx1">
                    <a:tint val="75000"/>
                  </a:schemeClr>
                </a:solidFill>
              </a:defRPr>
            </a:lvl5pPr>
            <a:lvl6pPr marL="2999740" indent="0">
              <a:buNone/>
              <a:defRPr sz="2100">
                <a:solidFill>
                  <a:schemeClr val="tx1">
                    <a:tint val="75000"/>
                  </a:schemeClr>
                </a:solidFill>
              </a:defRPr>
            </a:lvl6pPr>
            <a:lvl7pPr marL="3599180" indent="0">
              <a:buNone/>
              <a:defRPr sz="2100">
                <a:solidFill>
                  <a:schemeClr val="tx1">
                    <a:tint val="75000"/>
                  </a:schemeClr>
                </a:solidFill>
              </a:defRPr>
            </a:lvl7pPr>
            <a:lvl8pPr marL="4199255" indent="0">
              <a:buNone/>
              <a:defRPr sz="2100">
                <a:solidFill>
                  <a:schemeClr val="tx1">
                    <a:tint val="75000"/>
                  </a:schemeClr>
                </a:solidFill>
              </a:defRPr>
            </a:lvl8pPr>
            <a:lvl9pPr marL="4799330" indent="0">
              <a:buNone/>
              <a:defRPr sz="2100">
                <a:solidFill>
                  <a:schemeClr val="tx1">
                    <a:tint val="75000"/>
                  </a:schemeClr>
                </a:solidFill>
              </a:defRPr>
            </a:lvl9pPr>
          </a:lstStyle>
          <a:p>
            <a:pPr lvl="0"/>
            <a:r>
              <a:rPr lang="es-ES"/>
              <a:t>Haga clic para modificar los estilos de texto del patrón</a:t>
            </a:r>
            <a:endParaRPr lang="es-ES"/>
          </a:p>
        </p:txBody>
      </p:sp>
      <p:sp>
        <p:nvSpPr>
          <p:cNvPr id="4" name="Date Placeholder 3"/>
          <p:cNvSpPr>
            <a:spLocks noGrp="1"/>
          </p:cNvSpPr>
          <p:nvPr>
            <p:ph type="dt" sz="half" idx="10"/>
          </p:nvPr>
        </p:nvSpPr>
        <p:spPr/>
        <p:txBody>
          <a:bodyPr/>
          <a:lstStyle/>
          <a:p>
            <a:fld id="{7C500194-CDD8-48BA-A7C3-991B829B0431}" type="datetimeFigureOut">
              <a:rPr lang="es-MX" smtClean="0"/>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E0D03CE-F1F7-4F73-9CF3-222D77388865}" type="slidenum">
              <a:rPr lang="es-MX" smtClean="0"/>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1099921" y="2395710"/>
            <a:ext cx="6799501" cy="5710124"/>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Content Placeholder 3"/>
          <p:cNvSpPr>
            <a:spLocks noGrp="1"/>
          </p:cNvSpPr>
          <p:nvPr>
            <p:ph sz="half" idx="2" hasCustomPrompt="1"/>
          </p:nvPr>
        </p:nvSpPr>
        <p:spPr>
          <a:xfrm>
            <a:off x="8099407" y="2395710"/>
            <a:ext cx="6799501" cy="5710124"/>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5" name="Date Placeholder 4"/>
          <p:cNvSpPr>
            <a:spLocks noGrp="1"/>
          </p:cNvSpPr>
          <p:nvPr>
            <p:ph type="dt" sz="half" idx="10"/>
          </p:nvPr>
        </p:nvSpPr>
        <p:spPr/>
        <p:txBody>
          <a:bodyPr/>
          <a:lstStyle/>
          <a:p>
            <a:fld id="{7C500194-CDD8-48BA-A7C3-991B829B0431}" type="datetimeFigureOut">
              <a:rPr lang="es-MX" smtClean="0"/>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E0D03CE-F1F7-4F73-9CF3-222D77388865}" type="slidenum">
              <a:rPr lang="es-MX" smtClean="0"/>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02005" y="479144"/>
            <a:ext cx="13798987" cy="1739495"/>
          </a:xfrm>
        </p:spPr>
        <p:txBody>
          <a:body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1102004" y="2206137"/>
            <a:ext cx="6768252" cy="1081194"/>
          </a:xfrm>
        </p:spPr>
        <p:txBody>
          <a:bodyPr anchor="b"/>
          <a:lstStyle>
            <a:lvl1pPr marL="0" indent="0">
              <a:buNone/>
              <a:defRPr sz="3150" b="1"/>
            </a:lvl1pPr>
            <a:lvl2pPr marL="600075" indent="0">
              <a:buNone/>
              <a:defRPr sz="2625" b="1"/>
            </a:lvl2pPr>
            <a:lvl3pPr marL="1199515" indent="0">
              <a:buNone/>
              <a:defRPr sz="2360" b="1"/>
            </a:lvl3pPr>
            <a:lvl4pPr marL="1799590" indent="0">
              <a:buNone/>
              <a:defRPr sz="2100" b="1"/>
            </a:lvl4pPr>
            <a:lvl5pPr marL="2399665" indent="0">
              <a:buNone/>
              <a:defRPr sz="2100" b="1"/>
            </a:lvl5pPr>
            <a:lvl6pPr marL="2999740" indent="0">
              <a:buNone/>
              <a:defRPr sz="2100" b="1"/>
            </a:lvl6pPr>
            <a:lvl7pPr marL="3599180" indent="0">
              <a:buNone/>
              <a:defRPr sz="2100" b="1"/>
            </a:lvl7pPr>
            <a:lvl8pPr marL="4199255" indent="0">
              <a:buNone/>
              <a:defRPr sz="2100" b="1"/>
            </a:lvl8pPr>
            <a:lvl9pPr marL="4799330" indent="0">
              <a:buNone/>
              <a:defRPr sz="2100" b="1"/>
            </a:lvl9pPr>
          </a:lstStyle>
          <a:p>
            <a:pPr lvl="0"/>
            <a:r>
              <a:rPr lang="es-ES"/>
              <a:t>Haga clic para modificar los estilos de texto del patrón</a:t>
            </a:r>
            <a:endParaRPr lang="es-ES"/>
          </a:p>
        </p:txBody>
      </p:sp>
      <p:sp>
        <p:nvSpPr>
          <p:cNvPr id="4" name="Content Placeholder 3"/>
          <p:cNvSpPr>
            <a:spLocks noGrp="1"/>
          </p:cNvSpPr>
          <p:nvPr>
            <p:ph sz="half" idx="2" hasCustomPrompt="1"/>
          </p:nvPr>
        </p:nvSpPr>
        <p:spPr>
          <a:xfrm>
            <a:off x="1102004" y="3287332"/>
            <a:ext cx="6768252" cy="4835169"/>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5" name="Text Placeholder 4"/>
          <p:cNvSpPr>
            <a:spLocks noGrp="1"/>
          </p:cNvSpPr>
          <p:nvPr>
            <p:ph type="body" sz="quarter" idx="3" hasCustomPrompt="1"/>
          </p:nvPr>
        </p:nvSpPr>
        <p:spPr>
          <a:xfrm>
            <a:off x="8099405" y="2206137"/>
            <a:ext cx="6801584" cy="1081194"/>
          </a:xfrm>
        </p:spPr>
        <p:txBody>
          <a:bodyPr anchor="b"/>
          <a:lstStyle>
            <a:lvl1pPr marL="0" indent="0">
              <a:buNone/>
              <a:defRPr sz="3150" b="1"/>
            </a:lvl1pPr>
            <a:lvl2pPr marL="600075" indent="0">
              <a:buNone/>
              <a:defRPr sz="2625" b="1"/>
            </a:lvl2pPr>
            <a:lvl3pPr marL="1199515" indent="0">
              <a:buNone/>
              <a:defRPr sz="2360" b="1"/>
            </a:lvl3pPr>
            <a:lvl4pPr marL="1799590" indent="0">
              <a:buNone/>
              <a:defRPr sz="2100" b="1"/>
            </a:lvl4pPr>
            <a:lvl5pPr marL="2399665" indent="0">
              <a:buNone/>
              <a:defRPr sz="2100" b="1"/>
            </a:lvl5pPr>
            <a:lvl6pPr marL="2999740" indent="0">
              <a:buNone/>
              <a:defRPr sz="2100" b="1"/>
            </a:lvl6pPr>
            <a:lvl7pPr marL="3599180" indent="0">
              <a:buNone/>
              <a:defRPr sz="2100" b="1"/>
            </a:lvl7pPr>
            <a:lvl8pPr marL="4199255" indent="0">
              <a:buNone/>
              <a:defRPr sz="2100" b="1"/>
            </a:lvl8pPr>
            <a:lvl9pPr marL="4799330" indent="0">
              <a:buNone/>
              <a:defRPr sz="2100" b="1"/>
            </a:lvl9pPr>
          </a:lstStyle>
          <a:p>
            <a:pPr lvl="0"/>
            <a:r>
              <a:rPr lang="es-ES"/>
              <a:t>Haga clic para modificar los estilos de texto del patrón</a:t>
            </a:r>
            <a:endParaRPr lang="es-ES"/>
          </a:p>
        </p:txBody>
      </p:sp>
      <p:sp>
        <p:nvSpPr>
          <p:cNvPr id="6" name="Content Placeholder 5"/>
          <p:cNvSpPr>
            <a:spLocks noGrp="1"/>
          </p:cNvSpPr>
          <p:nvPr>
            <p:ph sz="quarter" idx="4" hasCustomPrompt="1"/>
          </p:nvPr>
        </p:nvSpPr>
        <p:spPr>
          <a:xfrm>
            <a:off x="8099405" y="3287332"/>
            <a:ext cx="6801584" cy="4835169"/>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7" name="Date Placeholder 6"/>
          <p:cNvSpPr>
            <a:spLocks noGrp="1"/>
          </p:cNvSpPr>
          <p:nvPr>
            <p:ph type="dt" sz="half" idx="10"/>
          </p:nvPr>
        </p:nvSpPr>
        <p:spPr/>
        <p:txBody>
          <a:bodyPr/>
          <a:lstStyle/>
          <a:p>
            <a:fld id="{7C500194-CDD8-48BA-A7C3-991B829B0431}" type="datetimeFigureOut">
              <a:rPr lang="es-MX" smtClean="0"/>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E0D03CE-F1F7-4F73-9CF3-222D77388865}" type="slidenum">
              <a:rPr lang="es-MX" smtClean="0"/>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C500194-CDD8-48BA-A7C3-991B829B0431}" type="datetimeFigureOut">
              <a:rPr lang="es-MX" smtClean="0"/>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E0D03CE-F1F7-4F73-9CF3-222D77388865}" type="slidenum">
              <a:rPr lang="es-MX" smtClean="0"/>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00194-CDD8-48BA-A7C3-991B829B0431}" type="datetimeFigureOut">
              <a:rPr lang="es-MX" smtClean="0"/>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E0D03CE-F1F7-4F73-9CF3-222D77388865}" type="slidenum">
              <a:rPr lang="es-MX" smtClean="0"/>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02006" y="599969"/>
            <a:ext cx="5160037" cy="2099892"/>
          </a:xfrm>
        </p:spPr>
        <p:txBody>
          <a:bodyPr anchor="b"/>
          <a:lstStyle>
            <a:lvl1pPr>
              <a:defRPr sz="420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6801587" y="1295767"/>
            <a:ext cx="8099405" cy="6395505"/>
          </a:xfrm>
        </p:spPr>
        <p:txBody>
          <a:bodyPr/>
          <a:lstStyle>
            <a:lvl1pPr>
              <a:defRPr sz="4200"/>
            </a:lvl1pPr>
            <a:lvl2pPr>
              <a:defRPr sz="3675"/>
            </a:lvl2pPr>
            <a:lvl3pPr>
              <a:defRPr sz="3150"/>
            </a:lvl3pPr>
            <a:lvl4pPr>
              <a:defRPr sz="2625"/>
            </a:lvl4pPr>
            <a:lvl5pPr>
              <a:defRPr sz="2625"/>
            </a:lvl5pPr>
            <a:lvl6pPr>
              <a:defRPr sz="2625"/>
            </a:lvl6pPr>
            <a:lvl7pPr>
              <a:defRPr sz="2625"/>
            </a:lvl7pPr>
            <a:lvl8pPr>
              <a:defRPr sz="2625"/>
            </a:lvl8pPr>
            <a:lvl9pPr>
              <a:defRPr sz="2625"/>
            </a:lvl9p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Text Placeholder 3"/>
          <p:cNvSpPr>
            <a:spLocks noGrp="1"/>
          </p:cNvSpPr>
          <p:nvPr>
            <p:ph type="body" sz="half" idx="2" hasCustomPrompt="1"/>
          </p:nvPr>
        </p:nvSpPr>
        <p:spPr>
          <a:xfrm>
            <a:off x="1102006" y="2699863"/>
            <a:ext cx="5160037" cy="5001827"/>
          </a:xfrm>
        </p:spPr>
        <p:txBody>
          <a:bodyPr/>
          <a:lstStyle>
            <a:lvl1pPr marL="0" indent="0">
              <a:buNone/>
              <a:defRPr sz="2100"/>
            </a:lvl1pPr>
            <a:lvl2pPr marL="600075" indent="0">
              <a:buNone/>
              <a:defRPr sz="1835"/>
            </a:lvl2pPr>
            <a:lvl3pPr marL="1199515" indent="0">
              <a:buNone/>
              <a:defRPr sz="1575"/>
            </a:lvl3pPr>
            <a:lvl4pPr marL="1799590" indent="0">
              <a:buNone/>
              <a:defRPr sz="1310"/>
            </a:lvl4pPr>
            <a:lvl5pPr marL="2399665" indent="0">
              <a:buNone/>
              <a:defRPr sz="1310"/>
            </a:lvl5pPr>
            <a:lvl6pPr marL="2999740" indent="0">
              <a:buNone/>
              <a:defRPr sz="1310"/>
            </a:lvl6pPr>
            <a:lvl7pPr marL="3599180" indent="0">
              <a:buNone/>
              <a:defRPr sz="1310"/>
            </a:lvl7pPr>
            <a:lvl8pPr marL="4199255" indent="0">
              <a:buNone/>
              <a:defRPr sz="1310"/>
            </a:lvl8pPr>
            <a:lvl9pPr marL="4799330" indent="0">
              <a:buNone/>
              <a:defRPr sz="1310"/>
            </a:lvl9pPr>
          </a:lstStyle>
          <a:p>
            <a:pPr lvl="0"/>
            <a:r>
              <a:rPr lang="es-ES"/>
              <a:t>Haga clic para modificar los estilos de texto del patrón</a:t>
            </a:r>
            <a:endParaRPr lang="es-ES"/>
          </a:p>
        </p:txBody>
      </p:sp>
      <p:sp>
        <p:nvSpPr>
          <p:cNvPr id="5" name="Date Placeholder 4"/>
          <p:cNvSpPr>
            <a:spLocks noGrp="1"/>
          </p:cNvSpPr>
          <p:nvPr>
            <p:ph type="dt" sz="half" idx="10"/>
          </p:nvPr>
        </p:nvSpPr>
        <p:spPr/>
        <p:txBody>
          <a:bodyPr/>
          <a:lstStyle/>
          <a:p>
            <a:fld id="{7C500194-CDD8-48BA-A7C3-991B829B0431}" type="datetimeFigureOut">
              <a:rPr lang="es-MX" smtClean="0"/>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E0D03CE-F1F7-4F73-9CF3-222D77388865}" type="slidenum">
              <a:rPr lang="es-MX" smtClean="0"/>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02006" y="599969"/>
            <a:ext cx="5160037" cy="2099892"/>
          </a:xfrm>
        </p:spPr>
        <p:txBody>
          <a:bodyPr anchor="b"/>
          <a:lstStyle>
            <a:lvl1pPr>
              <a:defRPr sz="4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1587" y="1295767"/>
            <a:ext cx="8099405" cy="6395505"/>
          </a:xfrm>
        </p:spPr>
        <p:txBody>
          <a:bodyPr anchor="t"/>
          <a:lstStyle>
            <a:lvl1pPr marL="0" indent="0">
              <a:buNone/>
              <a:defRPr sz="4200"/>
            </a:lvl1pPr>
            <a:lvl2pPr marL="600075" indent="0">
              <a:buNone/>
              <a:defRPr sz="3675"/>
            </a:lvl2pPr>
            <a:lvl3pPr marL="1199515" indent="0">
              <a:buNone/>
              <a:defRPr sz="3150"/>
            </a:lvl3pPr>
            <a:lvl4pPr marL="1799590" indent="0">
              <a:buNone/>
              <a:defRPr sz="2625"/>
            </a:lvl4pPr>
            <a:lvl5pPr marL="2399665" indent="0">
              <a:buNone/>
              <a:defRPr sz="2625"/>
            </a:lvl5pPr>
            <a:lvl6pPr marL="2999740" indent="0">
              <a:buNone/>
              <a:defRPr sz="2625"/>
            </a:lvl6pPr>
            <a:lvl7pPr marL="3599180" indent="0">
              <a:buNone/>
              <a:defRPr sz="2625"/>
            </a:lvl7pPr>
            <a:lvl8pPr marL="4199255" indent="0">
              <a:buNone/>
              <a:defRPr sz="2625"/>
            </a:lvl8pPr>
            <a:lvl9pPr marL="4799330" indent="0">
              <a:buNone/>
              <a:defRPr sz="2625"/>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1102006" y="2699863"/>
            <a:ext cx="5160037" cy="5001827"/>
          </a:xfrm>
        </p:spPr>
        <p:txBody>
          <a:bodyPr/>
          <a:lstStyle>
            <a:lvl1pPr marL="0" indent="0">
              <a:buNone/>
              <a:defRPr sz="2100"/>
            </a:lvl1pPr>
            <a:lvl2pPr marL="600075" indent="0">
              <a:buNone/>
              <a:defRPr sz="1835"/>
            </a:lvl2pPr>
            <a:lvl3pPr marL="1199515" indent="0">
              <a:buNone/>
              <a:defRPr sz="1575"/>
            </a:lvl3pPr>
            <a:lvl4pPr marL="1799590" indent="0">
              <a:buNone/>
              <a:defRPr sz="1310"/>
            </a:lvl4pPr>
            <a:lvl5pPr marL="2399665" indent="0">
              <a:buNone/>
              <a:defRPr sz="1310"/>
            </a:lvl5pPr>
            <a:lvl6pPr marL="2999740" indent="0">
              <a:buNone/>
              <a:defRPr sz="1310"/>
            </a:lvl6pPr>
            <a:lvl7pPr marL="3599180" indent="0">
              <a:buNone/>
              <a:defRPr sz="1310"/>
            </a:lvl7pPr>
            <a:lvl8pPr marL="4199255" indent="0">
              <a:buNone/>
              <a:defRPr sz="1310"/>
            </a:lvl8pPr>
            <a:lvl9pPr marL="4799330" indent="0">
              <a:buNone/>
              <a:defRPr sz="1310"/>
            </a:lvl9pPr>
          </a:lstStyle>
          <a:p>
            <a:pPr lvl="0"/>
            <a:r>
              <a:rPr lang="es-ES"/>
              <a:t>Haga clic para modificar los estilos de texto del patrón</a:t>
            </a:r>
            <a:endParaRPr lang="es-ES"/>
          </a:p>
        </p:txBody>
      </p:sp>
      <p:sp>
        <p:nvSpPr>
          <p:cNvPr id="5" name="Date Placeholder 4"/>
          <p:cNvSpPr>
            <a:spLocks noGrp="1"/>
          </p:cNvSpPr>
          <p:nvPr>
            <p:ph type="dt" sz="half" idx="10"/>
          </p:nvPr>
        </p:nvSpPr>
        <p:spPr/>
        <p:txBody>
          <a:bodyPr/>
          <a:lstStyle/>
          <a:p>
            <a:fld id="{7C500194-CDD8-48BA-A7C3-991B829B0431}" type="datetimeFigureOut">
              <a:rPr lang="es-MX" smtClean="0"/>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E0D03CE-F1F7-4F73-9CF3-222D77388865}" type="slidenum">
              <a:rPr lang="es-MX" smtClean="0"/>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9921" y="479144"/>
            <a:ext cx="13798987" cy="173949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9921" y="2395710"/>
            <a:ext cx="13798987" cy="5710124"/>
          </a:xfrm>
          <a:prstGeom prst="rect">
            <a:avLst/>
          </a:prstGeom>
        </p:spPr>
        <p:txBody>
          <a:bodyPr vert="horz" lIns="91440" tIns="45720" rIns="91440" bIns="45720" rtlCol="0">
            <a:normAutofit/>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2"/>
          </p:nvPr>
        </p:nvSpPr>
        <p:spPr>
          <a:xfrm>
            <a:off x="1099919" y="8341239"/>
            <a:ext cx="3599736" cy="479142"/>
          </a:xfrm>
          <a:prstGeom prst="rect">
            <a:avLst/>
          </a:prstGeom>
        </p:spPr>
        <p:txBody>
          <a:bodyPr vert="horz" lIns="91440" tIns="45720" rIns="91440" bIns="45720" rtlCol="0" anchor="ctr"/>
          <a:lstStyle>
            <a:lvl1pPr algn="l">
              <a:defRPr sz="1575">
                <a:solidFill>
                  <a:schemeClr val="tx1">
                    <a:tint val="75000"/>
                  </a:schemeClr>
                </a:solidFill>
              </a:defRPr>
            </a:lvl1pPr>
          </a:lstStyle>
          <a:p>
            <a:fld id="{7C500194-CDD8-48BA-A7C3-991B829B0431}" type="datetimeFigureOut">
              <a:rPr lang="es-MX" smtClean="0"/>
            </a:fld>
            <a:endParaRPr lang="es-MX"/>
          </a:p>
        </p:txBody>
      </p:sp>
      <p:sp>
        <p:nvSpPr>
          <p:cNvPr id="5" name="Footer Placeholder 4"/>
          <p:cNvSpPr>
            <a:spLocks noGrp="1"/>
          </p:cNvSpPr>
          <p:nvPr>
            <p:ph type="ftr" sz="quarter" idx="3"/>
          </p:nvPr>
        </p:nvSpPr>
        <p:spPr>
          <a:xfrm>
            <a:off x="5299613" y="8341239"/>
            <a:ext cx="5399603" cy="479142"/>
          </a:xfrm>
          <a:prstGeom prst="rect">
            <a:avLst/>
          </a:prstGeom>
        </p:spPr>
        <p:txBody>
          <a:bodyPr vert="horz" lIns="91440" tIns="45720" rIns="91440" bIns="45720" rtlCol="0" anchor="ctr"/>
          <a:lstStyle>
            <a:lvl1pPr algn="ctr">
              <a:defRPr sz="1575">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1299170" y="8341239"/>
            <a:ext cx="3599736" cy="479142"/>
          </a:xfrm>
          <a:prstGeom prst="rect">
            <a:avLst/>
          </a:prstGeom>
        </p:spPr>
        <p:txBody>
          <a:bodyPr vert="horz" lIns="91440" tIns="45720" rIns="91440" bIns="45720" rtlCol="0" anchor="ctr"/>
          <a:lstStyle>
            <a:lvl1pPr algn="r">
              <a:defRPr sz="1575">
                <a:solidFill>
                  <a:schemeClr val="tx1">
                    <a:tint val="75000"/>
                  </a:schemeClr>
                </a:solidFill>
              </a:defRPr>
            </a:lvl1pPr>
          </a:lstStyle>
          <a:p>
            <a:fld id="{4E0D03CE-F1F7-4F73-9CF3-222D77388865}" type="slidenum">
              <a:rPr lang="es-MX" smtClean="0"/>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199515" rtl="0" eaLnBrk="1" latinLnBrk="0" hangingPunct="1">
        <a:lnSpc>
          <a:spcPct val="90000"/>
        </a:lnSpc>
        <a:spcBef>
          <a:spcPct val="0"/>
        </a:spcBef>
        <a:buNone/>
        <a:defRPr sz="5775" kern="1200">
          <a:solidFill>
            <a:schemeClr val="tx1"/>
          </a:solidFill>
          <a:latin typeface="+mj-lt"/>
          <a:ea typeface="+mj-ea"/>
          <a:cs typeface="+mj-cs"/>
        </a:defRPr>
      </a:lvl1pPr>
    </p:titleStyle>
    <p:bodyStyle>
      <a:lvl1pPr marL="299720" indent="-299720" algn="l" defTabSz="1199515" rtl="0" eaLnBrk="1" latinLnBrk="0" hangingPunct="1">
        <a:lnSpc>
          <a:spcPct val="90000"/>
        </a:lnSpc>
        <a:spcBef>
          <a:spcPts val="1310"/>
        </a:spcBef>
        <a:buFont typeface="Arial" panose="020B0604020202020204" pitchFamily="34" charset="0"/>
        <a:buChar char="•"/>
        <a:defRPr sz="3675" kern="1200">
          <a:solidFill>
            <a:schemeClr val="tx1"/>
          </a:solidFill>
          <a:latin typeface="+mn-lt"/>
          <a:ea typeface="+mn-ea"/>
          <a:cs typeface="+mn-cs"/>
        </a:defRPr>
      </a:lvl1pPr>
      <a:lvl2pPr marL="899795" indent="-299720" algn="l" defTabSz="1199515" rtl="0" eaLnBrk="1" latinLnBrk="0" hangingPunct="1">
        <a:lnSpc>
          <a:spcPct val="90000"/>
        </a:lnSpc>
        <a:spcBef>
          <a:spcPts val="655"/>
        </a:spcBef>
        <a:buFont typeface="Arial" panose="020B0604020202020204" pitchFamily="34" charset="0"/>
        <a:buChar char="•"/>
        <a:defRPr sz="3150" kern="1200">
          <a:solidFill>
            <a:schemeClr val="tx1"/>
          </a:solidFill>
          <a:latin typeface="+mn-lt"/>
          <a:ea typeface="+mn-ea"/>
          <a:cs typeface="+mn-cs"/>
        </a:defRPr>
      </a:lvl2pPr>
      <a:lvl3pPr marL="1499870" indent="-299720" algn="l" defTabSz="1199515" rtl="0" eaLnBrk="1" latinLnBrk="0" hangingPunct="1">
        <a:lnSpc>
          <a:spcPct val="90000"/>
        </a:lnSpc>
        <a:spcBef>
          <a:spcPts val="655"/>
        </a:spcBef>
        <a:buFont typeface="Arial" panose="020B0604020202020204" pitchFamily="34" charset="0"/>
        <a:buChar char="•"/>
        <a:defRPr sz="2625" kern="1200">
          <a:solidFill>
            <a:schemeClr val="tx1"/>
          </a:solidFill>
          <a:latin typeface="+mn-lt"/>
          <a:ea typeface="+mn-ea"/>
          <a:cs typeface="+mn-cs"/>
        </a:defRPr>
      </a:lvl3pPr>
      <a:lvl4pPr marL="2099945" indent="-299720" algn="l" defTabSz="1199515" rtl="0" eaLnBrk="1" latinLnBrk="0" hangingPunct="1">
        <a:lnSpc>
          <a:spcPct val="90000"/>
        </a:lnSpc>
        <a:spcBef>
          <a:spcPts val="655"/>
        </a:spcBef>
        <a:buFont typeface="Arial" panose="020B0604020202020204" pitchFamily="34" charset="0"/>
        <a:buChar char="•"/>
        <a:defRPr sz="2360" kern="1200">
          <a:solidFill>
            <a:schemeClr val="tx1"/>
          </a:solidFill>
          <a:latin typeface="+mn-lt"/>
          <a:ea typeface="+mn-ea"/>
          <a:cs typeface="+mn-cs"/>
        </a:defRPr>
      </a:lvl4pPr>
      <a:lvl5pPr marL="2699385" indent="-299720" algn="l" defTabSz="1199515" rtl="0" eaLnBrk="1" latinLnBrk="0" hangingPunct="1">
        <a:lnSpc>
          <a:spcPct val="90000"/>
        </a:lnSpc>
        <a:spcBef>
          <a:spcPts val="655"/>
        </a:spcBef>
        <a:buFont typeface="Arial" panose="020B0604020202020204" pitchFamily="34" charset="0"/>
        <a:buChar char="•"/>
        <a:defRPr sz="2360" kern="1200">
          <a:solidFill>
            <a:schemeClr val="tx1"/>
          </a:solidFill>
          <a:latin typeface="+mn-lt"/>
          <a:ea typeface="+mn-ea"/>
          <a:cs typeface="+mn-cs"/>
        </a:defRPr>
      </a:lvl5pPr>
      <a:lvl6pPr marL="3299460" indent="-299720" algn="l" defTabSz="1199515" rtl="0" eaLnBrk="1" latinLnBrk="0" hangingPunct="1">
        <a:lnSpc>
          <a:spcPct val="90000"/>
        </a:lnSpc>
        <a:spcBef>
          <a:spcPts val="655"/>
        </a:spcBef>
        <a:buFont typeface="Arial" panose="020B0604020202020204" pitchFamily="34" charset="0"/>
        <a:buChar char="•"/>
        <a:defRPr sz="2360" kern="1200">
          <a:solidFill>
            <a:schemeClr val="tx1"/>
          </a:solidFill>
          <a:latin typeface="+mn-lt"/>
          <a:ea typeface="+mn-ea"/>
          <a:cs typeface="+mn-cs"/>
        </a:defRPr>
      </a:lvl6pPr>
      <a:lvl7pPr marL="3899535" indent="-299720" algn="l" defTabSz="1199515" rtl="0" eaLnBrk="1" latinLnBrk="0" hangingPunct="1">
        <a:lnSpc>
          <a:spcPct val="90000"/>
        </a:lnSpc>
        <a:spcBef>
          <a:spcPts val="655"/>
        </a:spcBef>
        <a:buFont typeface="Arial" panose="020B0604020202020204" pitchFamily="34" charset="0"/>
        <a:buChar char="•"/>
        <a:defRPr sz="2360" kern="1200">
          <a:solidFill>
            <a:schemeClr val="tx1"/>
          </a:solidFill>
          <a:latin typeface="+mn-lt"/>
          <a:ea typeface="+mn-ea"/>
          <a:cs typeface="+mn-cs"/>
        </a:defRPr>
      </a:lvl7pPr>
      <a:lvl8pPr marL="4499610" indent="-299720" algn="l" defTabSz="1199515" rtl="0" eaLnBrk="1" latinLnBrk="0" hangingPunct="1">
        <a:lnSpc>
          <a:spcPct val="90000"/>
        </a:lnSpc>
        <a:spcBef>
          <a:spcPts val="655"/>
        </a:spcBef>
        <a:buFont typeface="Arial" panose="020B0604020202020204" pitchFamily="34" charset="0"/>
        <a:buChar char="•"/>
        <a:defRPr sz="2360" kern="1200">
          <a:solidFill>
            <a:schemeClr val="tx1"/>
          </a:solidFill>
          <a:latin typeface="+mn-lt"/>
          <a:ea typeface="+mn-ea"/>
          <a:cs typeface="+mn-cs"/>
        </a:defRPr>
      </a:lvl8pPr>
      <a:lvl9pPr marL="5099050" indent="-299720" algn="l" defTabSz="1199515" rtl="0" eaLnBrk="1" latinLnBrk="0" hangingPunct="1">
        <a:lnSpc>
          <a:spcPct val="90000"/>
        </a:lnSpc>
        <a:spcBef>
          <a:spcPts val="655"/>
        </a:spcBef>
        <a:buFont typeface="Arial" panose="020B0604020202020204" pitchFamily="34" charset="0"/>
        <a:buChar char="•"/>
        <a:defRPr sz="2360" kern="1200">
          <a:solidFill>
            <a:schemeClr val="tx1"/>
          </a:solidFill>
          <a:latin typeface="+mn-lt"/>
          <a:ea typeface="+mn-ea"/>
          <a:cs typeface="+mn-cs"/>
        </a:defRPr>
      </a:lvl9pPr>
    </p:bodyStyle>
    <p:otherStyle>
      <a:defPPr>
        <a:defRPr lang="en-US"/>
      </a:defPPr>
      <a:lvl1pPr marL="0" algn="l" defTabSz="1199515" rtl="0" eaLnBrk="1" latinLnBrk="0" hangingPunct="1">
        <a:defRPr sz="2360" kern="1200">
          <a:solidFill>
            <a:schemeClr val="tx1"/>
          </a:solidFill>
          <a:latin typeface="+mn-lt"/>
          <a:ea typeface="+mn-ea"/>
          <a:cs typeface="+mn-cs"/>
        </a:defRPr>
      </a:lvl1pPr>
      <a:lvl2pPr marL="600075" algn="l" defTabSz="1199515" rtl="0" eaLnBrk="1" latinLnBrk="0" hangingPunct="1">
        <a:defRPr sz="2360" kern="1200">
          <a:solidFill>
            <a:schemeClr val="tx1"/>
          </a:solidFill>
          <a:latin typeface="+mn-lt"/>
          <a:ea typeface="+mn-ea"/>
          <a:cs typeface="+mn-cs"/>
        </a:defRPr>
      </a:lvl2pPr>
      <a:lvl3pPr marL="1199515" algn="l" defTabSz="1199515" rtl="0" eaLnBrk="1" latinLnBrk="0" hangingPunct="1">
        <a:defRPr sz="2360" kern="1200">
          <a:solidFill>
            <a:schemeClr val="tx1"/>
          </a:solidFill>
          <a:latin typeface="+mn-lt"/>
          <a:ea typeface="+mn-ea"/>
          <a:cs typeface="+mn-cs"/>
        </a:defRPr>
      </a:lvl3pPr>
      <a:lvl4pPr marL="1799590" algn="l" defTabSz="1199515" rtl="0" eaLnBrk="1" latinLnBrk="0" hangingPunct="1">
        <a:defRPr sz="2360" kern="1200">
          <a:solidFill>
            <a:schemeClr val="tx1"/>
          </a:solidFill>
          <a:latin typeface="+mn-lt"/>
          <a:ea typeface="+mn-ea"/>
          <a:cs typeface="+mn-cs"/>
        </a:defRPr>
      </a:lvl4pPr>
      <a:lvl5pPr marL="2399665" algn="l" defTabSz="1199515" rtl="0" eaLnBrk="1" latinLnBrk="0" hangingPunct="1">
        <a:defRPr sz="2360" kern="1200">
          <a:solidFill>
            <a:schemeClr val="tx1"/>
          </a:solidFill>
          <a:latin typeface="+mn-lt"/>
          <a:ea typeface="+mn-ea"/>
          <a:cs typeface="+mn-cs"/>
        </a:defRPr>
      </a:lvl5pPr>
      <a:lvl6pPr marL="2999740" algn="l" defTabSz="1199515" rtl="0" eaLnBrk="1" latinLnBrk="0" hangingPunct="1">
        <a:defRPr sz="2360" kern="1200">
          <a:solidFill>
            <a:schemeClr val="tx1"/>
          </a:solidFill>
          <a:latin typeface="+mn-lt"/>
          <a:ea typeface="+mn-ea"/>
          <a:cs typeface="+mn-cs"/>
        </a:defRPr>
      </a:lvl6pPr>
      <a:lvl7pPr marL="3599180" algn="l" defTabSz="1199515" rtl="0" eaLnBrk="1" latinLnBrk="0" hangingPunct="1">
        <a:defRPr sz="2360" kern="1200">
          <a:solidFill>
            <a:schemeClr val="tx1"/>
          </a:solidFill>
          <a:latin typeface="+mn-lt"/>
          <a:ea typeface="+mn-ea"/>
          <a:cs typeface="+mn-cs"/>
        </a:defRPr>
      </a:lvl7pPr>
      <a:lvl8pPr marL="4199255" algn="l" defTabSz="1199515" rtl="0" eaLnBrk="1" latinLnBrk="0" hangingPunct="1">
        <a:defRPr sz="2360" kern="1200">
          <a:solidFill>
            <a:schemeClr val="tx1"/>
          </a:solidFill>
          <a:latin typeface="+mn-lt"/>
          <a:ea typeface="+mn-ea"/>
          <a:cs typeface="+mn-cs"/>
        </a:defRPr>
      </a:lvl8pPr>
      <a:lvl9pPr marL="4799330" algn="l" defTabSz="1199515" rtl="0" eaLnBrk="1" latinLnBrk="0" hangingPunct="1">
        <a:defRPr sz="2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emf"/></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647597" y="0"/>
            <a:ext cx="12703629" cy="8999538"/>
            <a:chOff x="192843" y="-1327784"/>
            <a:chExt cx="17254209" cy="13350673"/>
          </a:xfrm>
        </p:grpSpPr>
        <p:sp>
          <p:nvSpPr>
            <p:cNvPr id="5" name="object 2"/>
            <p:cNvSpPr/>
            <p:nvPr/>
          </p:nvSpPr>
          <p:spPr>
            <a:xfrm>
              <a:off x="192843" y="-1327784"/>
              <a:ext cx="17254209" cy="13350673"/>
            </a:xfrm>
            <a:prstGeom prst="rect">
              <a:avLst/>
            </a:prstGeom>
            <a:blipFill>
              <a:blip r:embed="rId1" cstate="print"/>
              <a:stretch>
                <a:fillRect/>
              </a:stretch>
            </a:blipFill>
          </p:spPr>
          <p:txBody>
            <a:bodyPr wrap="square" lIns="0" tIns="0" rIns="0" bIns="0" rtlCol="0"/>
            <a:lstStyle/>
            <a:p>
              <a:endParaRPr sz="900"/>
            </a:p>
          </p:txBody>
        </p:sp>
        <p:sp>
          <p:nvSpPr>
            <p:cNvPr id="6" name="object 3"/>
            <p:cNvSpPr/>
            <p:nvPr/>
          </p:nvSpPr>
          <p:spPr>
            <a:xfrm>
              <a:off x="2494895" y="906362"/>
              <a:ext cx="157831" cy="153721"/>
            </a:xfrm>
            <a:prstGeom prst="rect">
              <a:avLst/>
            </a:prstGeom>
            <a:blipFill>
              <a:blip r:embed="rId2" cstate="print"/>
              <a:stretch>
                <a:fillRect/>
              </a:stretch>
            </a:blipFill>
          </p:spPr>
          <p:txBody>
            <a:bodyPr wrap="square" lIns="0" tIns="0" rIns="0" bIns="0" rtlCol="0"/>
            <a:lstStyle/>
            <a:p>
              <a:endParaRPr sz="900"/>
            </a:p>
          </p:txBody>
        </p:sp>
        <p:sp>
          <p:nvSpPr>
            <p:cNvPr id="7" name="object 4"/>
            <p:cNvSpPr/>
            <p:nvPr/>
          </p:nvSpPr>
          <p:spPr>
            <a:xfrm>
              <a:off x="2845771" y="-194023"/>
              <a:ext cx="504093" cy="664834"/>
            </a:xfrm>
            <a:custGeom>
              <a:avLst/>
              <a:gdLst/>
              <a:ahLst/>
              <a:cxnLst/>
              <a:rect l="l" t="t" r="r" b="b"/>
              <a:pathLst>
                <a:path w="292735" h="386080">
                  <a:moveTo>
                    <a:pt x="125196" y="4521"/>
                  </a:moveTo>
                  <a:lnTo>
                    <a:pt x="12" y="12865"/>
                  </a:lnTo>
                  <a:lnTo>
                    <a:pt x="0" y="38087"/>
                  </a:lnTo>
                  <a:lnTo>
                    <a:pt x="7632" y="38607"/>
                  </a:lnTo>
                  <a:lnTo>
                    <a:pt x="14757" y="39560"/>
                  </a:lnTo>
                  <a:lnTo>
                    <a:pt x="50304" y="58343"/>
                  </a:lnTo>
                  <a:lnTo>
                    <a:pt x="59512" y="81381"/>
                  </a:lnTo>
                  <a:lnTo>
                    <a:pt x="59397" y="330860"/>
                  </a:lnTo>
                  <a:lnTo>
                    <a:pt x="57670" y="338315"/>
                  </a:lnTo>
                  <a:lnTo>
                    <a:pt x="50800" y="349757"/>
                  </a:lnTo>
                  <a:lnTo>
                    <a:pt x="45504" y="353758"/>
                  </a:lnTo>
                  <a:lnTo>
                    <a:pt x="38392" y="356044"/>
                  </a:lnTo>
                  <a:lnTo>
                    <a:pt x="33807" y="357568"/>
                  </a:lnTo>
                  <a:lnTo>
                    <a:pt x="28397" y="358584"/>
                  </a:lnTo>
                  <a:lnTo>
                    <a:pt x="4038" y="360616"/>
                  </a:lnTo>
                  <a:lnTo>
                    <a:pt x="4025" y="385825"/>
                  </a:lnTo>
                  <a:lnTo>
                    <a:pt x="202488" y="385927"/>
                  </a:lnTo>
                  <a:lnTo>
                    <a:pt x="202501" y="360705"/>
                  </a:lnTo>
                  <a:lnTo>
                    <a:pt x="196717" y="360252"/>
                  </a:lnTo>
                  <a:lnTo>
                    <a:pt x="190433" y="359656"/>
                  </a:lnTo>
                  <a:lnTo>
                    <a:pt x="183649" y="358914"/>
                  </a:lnTo>
                  <a:lnTo>
                    <a:pt x="166306" y="356742"/>
                  </a:lnTo>
                  <a:lnTo>
                    <a:pt x="158102" y="354825"/>
                  </a:lnTo>
                  <a:lnTo>
                    <a:pt x="151752" y="352272"/>
                  </a:lnTo>
                  <a:lnTo>
                    <a:pt x="144360" y="349478"/>
                  </a:lnTo>
                  <a:lnTo>
                    <a:pt x="138963" y="345262"/>
                  </a:lnTo>
                  <a:lnTo>
                    <a:pt x="132092" y="334048"/>
                  </a:lnTo>
                  <a:lnTo>
                    <a:pt x="130390" y="326796"/>
                  </a:lnTo>
                  <a:lnTo>
                    <a:pt x="130505" y="98526"/>
                  </a:lnTo>
                  <a:lnTo>
                    <a:pt x="139358" y="85925"/>
                  </a:lnTo>
                  <a:lnTo>
                    <a:pt x="149118" y="74849"/>
                  </a:lnTo>
                  <a:lnTo>
                    <a:pt x="159785" y="65299"/>
                  </a:lnTo>
                  <a:lnTo>
                    <a:pt x="163114" y="62991"/>
                  </a:lnTo>
                  <a:lnTo>
                    <a:pt x="130517" y="62991"/>
                  </a:lnTo>
                  <a:lnTo>
                    <a:pt x="130543" y="9880"/>
                  </a:lnTo>
                  <a:lnTo>
                    <a:pt x="125196" y="4521"/>
                  </a:lnTo>
                  <a:close/>
                </a:path>
                <a:path w="292735" h="386080">
                  <a:moveTo>
                    <a:pt x="290794" y="42786"/>
                  </a:moveTo>
                  <a:lnTo>
                    <a:pt x="213347" y="42786"/>
                  </a:lnTo>
                  <a:lnTo>
                    <a:pt x="212534" y="47650"/>
                  </a:lnTo>
                  <a:lnTo>
                    <a:pt x="211692" y="52235"/>
                  </a:lnTo>
                  <a:lnTo>
                    <a:pt x="209969" y="61125"/>
                  </a:lnTo>
                  <a:lnTo>
                    <a:pt x="209604" y="65299"/>
                  </a:lnTo>
                  <a:lnTo>
                    <a:pt x="209524" y="71818"/>
                  </a:lnTo>
                  <a:lnTo>
                    <a:pt x="210219" y="78364"/>
                  </a:lnTo>
                  <a:lnTo>
                    <a:pt x="243336" y="106685"/>
                  </a:lnTo>
                  <a:lnTo>
                    <a:pt x="253390" y="107378"/>
                  </a:lnTo>
                  <a:lnTo>
                    <a:pt x="262670" y="106442"/>
                  </a:lnTo>
                  <a:lnTo>
                    <a:pt x="289952" y="76112"/>
                  </a:lnTo>
                  <a:lnTo>
                    <a:pt x="292308" y="57276"/>
                  </a:lnTo>
                  <a:lnTo>
                    <a:pt x="291406" y="45207"/>
                  </a:lnTo>
                  <a:lnTo>
                    <a:pt x="290794" y="42786"/>
                  </a:lnTo>
                  <a:close/>
                </a:path>
                <a:path w="292735" h="386080">
                  <a:moveTo>
                    <a:pt x="238175" y="0"/>
                  </a:moveTo>
                  <a:lnTo>
                    <a:pt x="199312" y="9004"/>
                  </a:lnTo>
                  <a:lnTo>
                    <a:pt x="157435" y="35779"/>
                  </a:lnTo>
                  <a:lnTo>
                    <a:pt x="132422" y="62991"/>
                  </a:lnTo>
                  <a:lnTo>
                    <a:pt x="163114" y="62991"/>
                  </a:lnTo>
                  <a:lnTo>
                    <a:pt x="171361" y="57276"/>
                  </a:lnTo>
                  <a:lnTo>
                    <a:pt x="183000" y="50933"/>
                  </a:lnTo>
                  <a:lnTo>
                    <a:pt x="193878" y="46402"/>
                  </a:lnTo>
                  <a:lnTo>
                    <a:pt x="203993" y="43686"/>
                  </a:lnTo>
                  <a:lnTo>
                    <a:pt x="213347" y="42786"/>
                  </a:lnTo>
                  <a:lnTo>
                    <a:pt x="290794" y="42786"/>
                  </a:lnTo>
                  <a:lnTo>
                    <a:pt x="288583" y="34031"/>
                  </a:lnTo>
                  <a:lnTo>
                    <a:pt x="259976" y="3922"/>
                  </a:lnTo>
                  <a:lnTo>
                    <a:pt x="249640" y="980"/>
                  </a:lnTo>
                  <a:lnTo>
                    <a:pt x="238175" y="0"/>
                  </a:lnTo>
                  <a:close/>
                </a:path>
              </a:pathLst>
            </a:custGeom>
            <a:solidFill>
              <a:srgbClr val="666869"/>
            </a:solidFill>
          </p:spPr>
          <p:txBody>
            <a:bodyPr wrap="square" lIns="0" tIns="0" rIns="0" bIns="0" rtlCol="0"/>
            <a:lstStyle/>
            <a:p>
              <a:endParaRPr sz="900"/>
            </a:p>
          </p:txBody>
        </p:sp>
        <p:sp>
          <p:nvSpPr>
            <p:cNvPr id="8" name="object 5"/>
            <p:cNvSpPr/>
            <p:nvPr/>
          </p:nvSpPr>
          <p:spPr>
            <a:xfrm>
              <a:off x="3336982" y="-196474"/>
              <a:ext cx="576262" cy="684517"/>
            </a:xfrm>
            <a:custGeom>
              <a:avLst/>
              <a:gdLst/>
              <a:ahLst/>
              <a:cxnLst/>
              <a:rect l="l" t="t" r="r" b="b"/>
              <a:pathLst>
                <a:path w="334644" h="397509">
                  <a:moveTo>
                    <a:pt x="172224" y="0"/>
                  </a:moveTo>
                  <a:lnTo>
                    <a:pt x="134104" y="4135"/>
                  </a:lnTo>
                  <a:lnTo>
                    <a:pt x="84419" y="25541"/>
                  </a:lnTo>
                  <a:lnTo>
                    <a:pt x="45842" y="60335"/>
                  </a:lnTo>
                  <a:lnTo>
                    <a:pt x="18179" y="106698"/>
                  </a:lnTo>
                  <a:lnTo>
                    <a:pt x="2925" y="159599"/>
                  </a:lnTo>
                  <a:lnTo>
                    <a:pt x="0" y="195948"/>
                  </a:lnTo>
                  <a:lnTo>
                    <a:pt x="669" y="216127"/>
                  </a:lnTo>
                  <a:lnTo>
                    <a:pt x="6084" y="254912"/>
                  </a:lnTo>
                  <a:lnTo>
                    <a:pt x="24509" y="307922"/>
                  </a:lnTo>
                  <a:lnTo>
                    <a:pt x="55627" y="350783"/>
                  </a:lnTo>
                  <a:lnTo>
                    <a:pt x="100088" y="381330"/>
                  </a:lnTo>
                  <a:lnTo>
                    <a:pt x="137056" y="393380"/>
                  </a:lnTo>
                  <a:lnTo>
                    <a:pt x="179654" y="397421"/>
                  </a:lnTo>
                  <a:lnTo>
                    <a:pt x="204686" y="395758"/>
                  </a:lnTo>
                  <a:lnTo>
                    <a:pt x="250302" y="382404"/>
                  </a:lnTo>
                  <a:lnTo>
                    <a:pt x="289746" y="356201"/>
                  </a:lnTo>
                  <a:lnTo>
                    <a:pt x="290171" y="355777"/>
                  </a:lnTo>
                  <a:lnTo>
                    <a:pt x="201434" y="355777"/>
                  </a:lnTo>
                  <a:lnTo>
                    <a:pt x="185406" y="354967"/>
                  </a:lnTo>
                  <a:lnTo>
                    <a:pt x="144195" y="342912"/>
                  </a:lnTo>
                  <a:lnTo>
                    <a:pt x="113293" y="318375"/>
                  </a:lnTo>
                  <a:lnTo>
                    <a:pt x="92079" y="283048"/>
                  </a:lnTo>
                  <a:lnTo>
                    <a:pt x="79898" y="239050"/>
                  </a:lnTo>
                  <a:lnTo>
                    <a:pt x="75946" y="187198"/>
                  </a:lnTo>
                  <a:lnTo>
                    <a:pt x="325183" y="187198"/>
                  </a:lnTo>
                  <a:lnTo>
                    <a:pt x="325116" y="159599"/>
                  </a:lnTo>
                  <a:lnTo>
                    <a:pt x="324975" y="155181"/>
                  </a:lnTo>
                  <a:lnTo>
                    <a:pt x="250012" y="155181"/>
                  </a:lnTo>
                  <a:lnTo>
                    <a:pt x="75971" y="155092"/>
                  </a:lnTo>
                  <a:lnTo>
                    <a:pt x="84345" y="102193"/>
                  </a:lnTo>
                  <a:lnTo>
                    <a:pt x="104825" y="62344"/>
                  </a:lnTo>
                  <a:lnTo>
                    <a:pt x="134751" y="37355"/>
                  </a:lnTo>
                  <a:lnTo>
                    <a:pt x="171450" y="29044"/>
                  </a:lnTo>
                  <a:lnTo>
                    <a:pt x="270181" y="29044"/>
                  </a:lnTo>
                  <a:lnTo>
                    <a:pt x="269446" y="28424"/>
                  </a:lnTo>
                  <a:lnTo>
                    <a:pt x="227401" y="7341"/>
                  </a:lnTo>
                  <a:lnTo>
                    <a:pt x="192096" y="823"/>
                  </a:lnTo>
                  <a:lnTo>
                    <a:pt x="172224" y="0"/>
                  </a:lnTo>
                  <a:close/>
                </a:path>
                <a:path w="334644" h="397509">
                  <a:moveTo>
                    <a:pt x="307581" y="282460"/>
                  </a:moveTo>
                  <a:lnTo>
                    <a:pt x="284235" y="317549"/>
                  </a:lnTo>
                  <a:lnTo>
                    <a:pt x="247133" y="346830"/>
                  </a:lnTo>
                  <a:lnTo>
                    <a:pt x="201434" y="355777"/>
                  </a:lnTo>
                  <a:lnTo>
                    <a:pt x="290171" y="355777"/>
                  </a:lnTo>
                  <a:lnTo>
                    <a:pt x="306595" y="339396"/>
                  </a:lnTo>
                  <a:lnTo>
                    <a:pt x="321441" y="320297"/>
                  </a:lnTo>
                  <a:lnTo>
                    <a:pt x="334289" y="298907"/>
                  </a:lnTo>
                  <a:lnTo>
                    <a:pt x="307581" y="282460"/>
                  </a:lnTo>
                  <a:close/>
                </a:path>
                <a:path w="334644" h="397509">
                  <a:moveTo>
                    <a:pt x="325183" y="187198"/>
                  </a:moveTo>
                  <a:lnTo>
                    <a:pt x="75946" y="187198"/>
                  </a:lnTo>
                  <a:lnTo>
                    <a:pt x="325183" y="187312"/>
                  </a:lnTo>
                  <a:close/>
                </a:path>
                <a:path w="334644" h="397509">
                  <a:moveTo>
                    <a:pt x="270181" y="29044"/>
                  </a:moveTo>
                  <a:lnTo>
                    <a:pt x="171450" y="29044"/>
                  </a:lnTo>
                  <a:lnTo>
                    <a:pt x="182922" y="29737"/>
                  </a:lnTo>
                  <a:lnTo>
                    <a:pt x="193298" y="31813"/>
                  </a:lnTo>
                  <a:lnTo>
                    <a:pt x="229996" y="60335"/>
                  </a:lnTo>
                  <a:lnTo>
                    <a:pt x="244321" y="97776"/>
                  </a:lnTo>
                  <a:lnTo>
                    <a:pt x="249787" y="144322"/>
                  </a:lnTo>
                  <a:lnTo>
                    <a:pt x="250012" y="155181"/>
                  </a:lnTo>
                  <a:lnTo>
                    <a:pt x="324975" y="155181"/>
                  </a:lnTo>
                  <a:lnTo>
                    <a:pt x="320384" y="113875"/>
                  </a:lnTo>
                  <a:lnTo>
                    <a:pt x="305817" y="71908"/>
                  </a:lnTo>
                  <a:lnTo>
                    <a:pt x="280673" y="37910"/>
                  </a:lnTo>
                  <a:lnTo>
                    <a:pt x="270181" y="29044"/>
                  </a:lnTo>
                  <a:close/>
                </a:path>
              </a:pathLst>
            </a:custGeom>
            <a:solidFill>
              <a:srgbClr val="666869"/>
            </a:solidFill>
          </p:spPr>
          <p:txBody>
            <a:bodyPr wrap="square" lIns="0" tIns="0" rIns="0" bIns="0" rtlCol="0"/>
            <a:lstStyle/>
            <a:p>
              <a:endParaRPr sz="900"/>
            </a:p>
          </p:txBody>
        </p:sp>
        <p:sp>
          <p:nvSpPr>
            <p:cNvPr id="9" name="object 6"/>
            <p:cNvSpPr/>
            <p:nvPr/>
          </p:nvSpPr>
          <p:spPr>
            <a:xfrm>
              <a:off x="3874642" y="-547610"/>
              <a:ext cx="349913" cy="1019121"/>
            </a:xfrm>
            <a:custGeom>
              <a:avLst/>
              <a:gdLst/>
              <a:ahLst/>
              <a:cxnLst/>
              <a:rect l="l" t="t" r="r" b="b"/>
              <a:pathLst>
                <a:path w="203200" h="591819">
                  <a:moveTo>
                    <a:pt x="141617" y="0"/>
                  </a:moveTo>
                  <a:lnTo>
                    <a:pt x="12" y="8331"/>
                  </a:lnTo>
                  <a:lnTo>
                    <a:pt x="0" y="32791"/>
                  </a:lnTo>
                  <a:lnTo>
                    <a:pt x="5988" y="33367"/>
                  </a:lnTo>
                  <a:lnTo>
                    <a:pt x="12884" y="34329"/>
                  </a:lnTo>
                  <a:lnTo>
                    <a:pt x="50431" y="43573"/>
                  </a:lnTo>
                  <a:lnTo>
                    <a:pt x="74456" y="77233"/>
                  </a:lnTo>
                  <a:lnTo>
                    <a:pt x="75933" y="90576"/>
                  </a:lnTo>
                  <a:lnTo>
                    <a:pt x="75704" y="536460"/>
                  </a:lnTo>
                  <a:lnTo>
                    <a:pt x="44526" y="563918"/>
                  </a:lnTo>
                  <a:lnTo>
                    <a:pt x="19202" y="566254"/>
                  </a:lnTo>
                  <a:lnTo>
                    <a:pt x="19189" y="591477"/>
                  </a:lnTo>
                  <a:lnTo>
                    <a:pt x="202768" y="591566"/>
                  </a:lnTo>
                  <a:lnTo>
                    <a:pt x="202780" y="566343"/>
                  </a:lnTo>
                  <a:lnTo>
                    <a:pt x="195910" y="565835"/>
                  </a:lnTo>
                  <a:lnTo>
                    <a:pt x="189738" y="564934"/>
                  </a:lnTo>
                  <a:lnTo>
                    <a:pt x="178803" y="562381"/>
                  </a:lnTo>
                  <a:lnTo>
                    <a:pt x="173266" y="560476"/>
                  </a:lnTo>
                  <a:lnTo>
                    <a:pt x="167678" y="557923"/>
                  </a:lnTo>
                  <a:lnTo>
                    <a:pt x="160286" y="554863"/>
                  </a:lnTo>
                  <a:lnTo>
                    <a:pt x="154952" y="550468"/>
                  </a:lnTo>
                  <a:lnTo>
                    <a:pt x="148348" y="538988"/>
                  </a:lnTo>
                  <a:lnTo>
                    <a:pt x="146697" y="531672"/>
                  </a:lnTo>
                  <a:lnTo>
                    <a:pt x="146951" y="5740"/>
                  </a:lnTo>
                  <a:lnTo>
                    <a:pt x="141617" y="0"/>
                  </a:lnTo>
                  <a:close/>
                </a:path>
              </a:pathLst>
            </a:custGeom>
            <a:solidFill>
              <a:srgbClr val="666869"/>
            </a:solidFill>
          </p:spPr>
          <p:txBody>
            <a:bodyPr wrap="square" lIns="0" tIns="0" rIns="0" bIns="0" rtlCol="0"/>
            <a:lstStyle/>
            <a:p>
              <a:endParaRPr sz="900"/>
            </a:p>
          </p:txBody>
        </p:sp>
        <p:sp>
          <p:nvSpPr>
            <p:cNvPr id="10" name="object 7"/>
            <p:cNvSpPr/>
            <p:nvPr/>
          </p:nvSpPr>
          <p:spPr>
            <a:xfrm>
              <a:off x="4219242" y="-525784"/>
              <a:ext cx="333511" cy="997251"/>
            </a:xfrm>
            <a:custGeom>
              <a:avLst/>
              <a:gdLst/>
              <a:ahLst/>
              <a:cxnLst/>
              <a:rect l="l" t="t" r="r" b="b"/>
              <a:pathLst>
                <a:path w="193675" h="579119">
                  <a:moveTo>
                    <a:pt x="96291" y="0"/>
                  </a:moveTo>
                  <a:lnTo>
                    <a:pt x="56247" y="23824"/>
                  </a:lnTo>
                  <a:lnTo>
                    <a:pt x="48183" y="52336"/>
                  </a:lnTo>
                  <a:lnTo>
                    <a:pt x="49071" y="61997"/>
                  </a:lnTo>
                  <a:lnTo>
                    <a:pt x="69953" y="94457"/>
                  </a:lnTo>
                  <a:lnTo>
                    <a:pt x="96240" y="103187"/>
                  </a:lnTo>
                  <a:lnTo>
                    <a:pt x="106320" y="102173"/>
                  </a:lnTo>
                  <a:lnTo>
                    <a:pt x="137826" y="78494"/>
                  </a:lnTo>
                  <a:lnTo>
                    <a:pt x="145884" y="48945"/>
                  </a:lnTo>
                  <a:lnTo>
                    <a:pt x="145017" y="39499"/>
                  </a:lnTo>
                  <a:lnTo>
                    <a:pt x="116087" y="3694"/>
                  </a:lnTo>
                  <a:lnTo>
                    <a:pt x="96291" y="0"/>
                  </a:lnTo>
                  <a:close/>
                </a:path>
                <a:path w="193675" h="579119">
                  <a:moveTo>
                    <a:pt x="132841" y="197586"/>
                  </a:moveTo>
                  <a:lnTo>
                    <a:pt x="12" y="205917"/>
                  </a:lnTo>
                  <a:lnTo>
                    <a:pt x="0" y="231140"/>
                  </a:lnTo>
                  <a:lnTo>
                    <a:pt x="5867" y="231685"/>
                  </a:lnTo>
                  <a:lnTo>
                    <a:pt x="12022" y="232538"/>
                  </a:lnTo>
                  <a:lnTo>
                    <a:pt x="52781" y="247586"/>
                  </a:lnTo>
                  <a:lnTo>
                    <a:pt x="67157" y="274180"/>
                  </a:lnTo>
                  <a:lnTo>
                    <a:pt x="67030" y="523925"/>
                  </a:lnTo>
                  <a:lnTo>
                    <a:pt x="65303" y="531368"/>
                  </a:lnTo>
                  <a:lnTo>
                    <a:pt x="58432" y="542823"/>
                  </a:lnTo>
                  <a:lnTo>
                    <a:pt x="53149" y="546823"/>
                  </a:lnTo>
                  <a:lnTo>
                    <a:pt x="46024" y="549097"/>
                  </a:lnTo>
                  <a:lnTo>
                    <a:pt x="41440" y="550633"/>
                  </a:lnTo>
                  <a:lnTo>
                    <a:pt x="36042" y="551649"/>
                  </a:lnTo>
                  <a:lnTo>
                    <a:pt x="11671" y="553669"/>
                  </a:lnTo>
                  <a:lnTo>
                    <a:pt x="11658" y="578891"/>
                  </a:lnTo>
                  <a:lnTo>
                    <a:pt x="193332" y="578980"/>
                  </a:lnTo>
                  <a:lnTo>
                    <a:pt x="193344" y="553758"/>
                  </a:lnTo>
                  <a:lnTo>
                    <a:pt x="186766" y="553250"/>
                  </a:lnTo>
                  <a:lnTo>
                    <a:pt x="180835" y="552284"/>
                  </a:lnTo>
                  <a:lnTo>
                    <a:pt x="170218" y="549490"/>
                  </a:lnTo>
                  <a:lnTo>
                    <a:pt x="164782" y="547636"/>
                  </a:lnTo>
                  <a:lnTo>
                    <a:pt x="159232" y="545338"/>
                  </a:lnTo>
                  <a:lnTo>
                    <a:pt x="151904" y="542531"/>
                  </a:lnTo>
                  <a:lnTo>
                    <a:pt x="146545" y="538200"/>
                  </a:lnTo>
                  <a:lnTo>
                    <a:pt x="139725" y="526478"/>
                  </a:lnTo>
                  <a:lnTo>
                    <a:pt x="138023" y="519087"/>
                  </a:lnTo>
                  <a:lnTo>
                    <a:pt x="138175" y="202933"/>
                  </a:lnTo>
                  <a:lnTo>
                    <a:pt x="132841" y="197586"/>
                  </a:lnTo>
                  <a:close/>
                </a:path>
              </a:pathLst>
            </a:custGeom>
            <a:solidFill>
              <a:srgbClr val="666869"/>
            </a:solidFill>
          </p:spPr>
          <p:txBody>
            <a:bodyPr wrap="square" lIns="0" tIns="0" rIns="0" bIns="0" rtlCol="0"/>
            <a:lstStyle/>
            <a:p>
              <a:endParaRPr sz="900"/>
            </a:p>
          </p:txBody>
        </p:sp>
        <p:sp>
          <p:nvSpPr>
            <p:cNvPr id="11" name="object 8"/>
            <p:cNvSpPr/>
            <p:nvPr/>
          </p:nvSpPr>
          <p:spPr>
            <a:xfrm>
              <a:off x="4565219" y="-195861"/>
              <a:ext cx="576262" cy="684517"/>
            </a:xfrm>
            <a:custGeom>
              <a:avLst/>
              <a:gdLst/>
              <a:ahLst/>
              <a:cxnLst/>
              <a:rect l="l" t="t" r="r" b="b"/>
              <a:pathLst>
                <a:path w="334644" h="397509">
                  <a:moveTo>
                    <a:pt x="172224" y="0"/>
                  </a:moveTo>
                  <a:lnTo>
                    <a:pt x="134104" y="4135"/>
                  </a:lnTo>
                  <a:lnTo>
                    <a:pt x="84419" y="25541"/>
                  </a:lnTo>
                  <a:lnTo>
                    <a:pt x="45846" y="60330"/>
                  </a:lnTo>
                  <a:lnTo>
                    <a:pt x="18179" y="106693"/>
                  </a:lnTo>
                  <a:lnTo>
                    <a:pt x="2925" y="159596"/>
                  </a:lnTo>
                  <a:lnTo>
                    <a:pt x="0" y="195935"/>
                  </a:lnTo>
                  <a:lnTo>
                    <a:pt x="669" y="216121"/>
                  </a:lnTo>
                  <a:lnTo>
                    <a:pt x="6084" y="254912"/>
                  </a:lnTo>
                  <a:lnTo>
                    <a:pt x="24509" y="307916"/>
                  </a:lnTo>
                  <a:lnTo>
                    <a:pt x="55627" y="350778"/>
                  </a:lnTo>
                  <a:lnTo>
                    <a:pt x="100088" y="381330"/>
                  </a:lnTo>
                  <a:lnTo>
                    <a:pt x="137056" y="393379"/>
                  </a:lnTo>
                  <a:lnTo>
                    <a:pt x="179654" y="397408"/>
                  </a:lnTo>
                  <a:lnTo>
                    <a:pt x="204686" y="395753"/>
                  </a:lnTo>
                  <a:lnTo>
                    <a:pt x="250302" y="382404"/>
                  </a:lnTo>
                  <a:lnTo>
                    <a:pt x="289746" y="356201"/>
                  </a:lnTo>
                  <a:lnTo>
                    <a:pt x="290183" y="355765"/>
                  </a:lnTo>
                  <a:lnTo>
                    <a:pt x="201434" y="355765"/>
                  </a:lnTo>
                  <a:lnTo>
                    <a:pt x="185406" y="354957"/>
                  </a:lnTo>
                  <a:lnTo>
                    <a:pt x="144195" y="342912"/>
                  </a:lnTo>
                  <a:lnTo>
                    <a:pt x="113293" y="318375"/>
                  </a:lnTo>
                  <a:lnTo>
                    <a:pt x="92079" y="283043"/>
                  </a:lnTo>
                  <a:lnTo>
                    <a:pt x="79898" y="239045"/>
                  </a:lnTo>
                  <a:lnTo>
                    <a:pt x="75946" y="187198"/>
                  </a:lnTo>
                  <a:lnTo>
                    <a:pt x="325170" y="187198"/>
                  </a:lnTo>
                  <a:lnTo>
                    <a:pt x="325104" y="159596"/>
                  </a:lnTo>
                  <a:lnTo>
                    <a:pt x="324965" y="155181"/>
                  </a:lnTo>
                  <a:lnTo>
                    <a:pt x="250012" y="155181"/>
                  </a:lnTo>
                  <a:lnTo>
                    <a:pt x="75971" y="155092"/>
                  </a:lnTo>
                  <a:lnTo>
                    <a:pt x="84340" y="102182"/>
                  </a:lnTo>
                  <a:lnTo>
                    <a:pt x="104825" y="62331"/>
                  </a:lnTo>
                  <a:lnTo>
                    <a:pt x="134751" y="37347"/>
                  </a:lnTo>
                  <a:lnTo>
                    <a:pt x="171450" y="29032"/>
                  </a:lnTo>
                  <a:lnTo>
                    <a:pt x="270173" y="29032"/>
                  </a:lnTo>
                  <a:lnTo>
                    <a:pt x="269446" y="28417"/>
                  </a:lnTo>
                  <a:lnTo>
                    <a:pt x="227401" y="7336"/>
                  </a:lnTo>
                  <a:lnTo>
                    <a:pt x="192096" y="821"/>
                  </a:lnTo>
                  <a:lnTo>
                    <a:pt x="172224" y="0"/>
                  </a:lnTo>
                  <a:close/>
                </a:path>
                <a:path w="334644" h="397509">
                  <a:moveTo>
                    <a:pt x="307581" y="282460"/>
                  </a:moveTo>
                  <a:lnTo>
                    <a:pt x="284235" y="317549"/>
                  </a:lnTo>
                  <a:lnTo>
                    <a:pt x="247133" y="346830"/>
                  </a:lnTo>
                  <a:lnTo>
                    <a:pt x="201434" y="355765"/>
                  </a:lnTo>
                  <a:lnTo>
                    <a:pt x="290183" y="355765"/>
                  </a:lnTo>
                  <a:lnTo>
                    <a:pt x="306593" y="339396"/>
                  </a:lnTo>
                  <a:lnTo>
                    <a:pt x="321436" y="320297"/>
                  </a:lnTo>
                  <a:lnTo>
                    <a:pt x="334276" y="298907"/>
                  </a:lnTo>
                  <a:lnTo>
                    <a:pt x="307581" y="282460"/>
                  </a:lnTo>
                  <a:close/>
                </a:path>
                <a:path w="334644" h="397509">
                  <a:moveTo>
                    <a:pt x="325170" y="187198"/>
                  </a:moveTo>
                  <a:lnTo>
                    <a:pt x="75946" y="187198"/>
                  </a:lnTo>
                  <a:lnTo>
                    <a:pt x="325170" y="187312"/>
                  </a:lnTo>
                  <a:close/>
                </a:path>
                <a:path w="334644" h="397509">
                  <a:moveTo>
                    <a:pt x="270173" y="29032"/>
                  </a:moveTo>
                  <a:lnTo>
                    <a:pt x="171450" y="29032"/>
                  </a:lnTo>
                  <a:lnTo>
                    <a:pt x="182920" y="29732"/>
                  </a:lnTo>
                  <a:lnTo>
                    <a:pt x="193294" y="31811"/>
                  </a:lnTo>
                  <a:lnTo>
                    <a:pt x="229991" y="60330"/>
                  </a:lnTo>
                  <a:lnTo>
                    <a:pt x="244321" y="97774"/>
                  </a:lnTo>
                  <a:lnTo>
                    <a:pt x="249787" y="144322"/>
                  </a:lnTo>
                  <a:lnTo>
                    <a:pt x="250012" y="155181"/>
                  </a:lnTo>
                  <a:lnTo>
                    <a:pt x="324965" y="155181"/>
                  </a:lnTo>
                  <a:lnTo>
                    <a:pt x="320384" y="113875"/>
                  </a:lnTo>
                  <a:lnTo>
                    <a:pt x="305817" y="71902"/>
                  </a:lnTo>
                  <a:lnTo>
                    <a:pt x="280673" y="37902"/>
                  </a:lnTo>
                  <a:lnTo>
                    <a:pt x="270173" y="29032"/>
                  </a:lnTo>
                  <a:close/>
                </a:path>
              </a:pathLst>
            </a:custGeom>
            <a:solidFill>
              <a:srgbClr val="666869"/>
            </a:solidFill>
          </p:spPr>
          <p:txBody>
            <a:bodyPr wrap="square" lIns="0" tIns="0" rIns="0" bIns="0" rtlCol="0"/>
            <a:lstStyle/>
            <a:p>
              <a:endParaRPr sz="900"/>
            </a:p>
          </p:txBody>
        </p:sp>
        <p:sp>
          <p:nvSpPr>
            <p:cNvPr id="12" name="object 9"/>
            <p:cNvSpPr/>
            <p:nvPr/>
          </p:nvSpPr>
          <p:spPr>
            <a:xfrm>
              <a:off x="5141482" y="-192865"/>
              <a:ext cx="504093" cy="664834"/>
            </a:xfrm>
            <a:custGeom>
              <a:avLst/>
              <a:gdLst/>
              <a:ahLst/>
              <a:cxnLst/>
              <a:rect l="l" t="t" r="r" b="b"/>
              <a:pathLst>
                <a:path w="292735" h="386080">
                  <a:moveTo>
                    <a:pt x="125196" y="4521"/>
                  </a:moveTo>
                  <a:lnTo>
                    <a:pt x="12" y="12865"/>
                  </a:lnTo>
                  <a:lnTo>
                    <a:pt x="0" y="38087"/>
                  </a:lnTo>
                  <a:lnTo>
                    <a:pt x="7632" y="38607"/>
                  </a:lnTo>
                  <a:lnTo>
                    <a:pt x="14757" y="39560"/>
                  </a:lnTo>
                  <a:lnTo>
                    <a:pt x="50304" y="58343"/>
                  </a:lnTo>
                  <a:lnTo>
                    <a:pt x="59512" y="81381"/>
                  </a:lnTo>
                  <a:lnTo>
                    <a:pt x="59397" y="330860"/>
                  </a:lnTo>
                  <a:lnTo>
                    <a:pt x="57670" y="338302"/>
                  </a:lnTo>
                  <a:lnTo>
                    <a:pt x="50800" y="349757"/>
                  </a:lnTo>
                  <a:lnTo>
                    <a:pt x="45504" y="353758"/>
                  </a:lnTo>
                  <a:lnTo>
                    <a:pt x="38379" y="356044"/>
                  </a:lnTo>
                  <a:lnTo>
                    <a:pt x="33807" y="357568"/>
                  </a:lnTo>
                  <a:lnTo>
                    <a:pt x="28397" y="358584"/>
                  </a:lnTo>
                  <a:lnTo>
                    <a:pt x="4038" y="360603"/>
                  </a:lnTo>
                  <a:lnTo>
                    <a:pt x="4025" y="385825"/>
                  </a:lnTo>
                  <a:lnTo>
                    <a:pt x="202488" y="385927"/>
                  </a:lnTo>
                  <a:lnTo>
                    <a:pt x="202501" y="360705"/>
                  </a:lnTo>
                  <a:lnTo>
                    <a:pt x="196717" y="360250"/>
                  </a:lnTo>
                  <a:lnTo>
                    <a:pt x="190433" y="359649"/>
                  </a:lnTo>
                  <a:lnTo>
                    <a:pt x="183649" y="358903"/>
                  </a:lnTo>
                  <a:lnTo>
                    <a:pt x="166306" y="356742"/>
                  </a:lnTo>
                  <a:lnTo>
                    <a:pt x="158102" y="354825"/>
                  </a:lnTo>
                  <a:lnTo>
                    <a:pt x="151739" y="352272"/>
                  </a:lnTo>
                  <a:lnTo>
                    <a:pt x="144360" y="349465"/>
                  </a:lnTo>
                  <a:lnTo>
                    <a:pt x="138963" y="345262"/>
                  </a:lnTo>
                  <a:lnTo>
                    <a:pt x="132092" y="334048"/>
                  </a:lnTo>
                  <a:lnTo>
                    <a:pt x="130390" y="326796"/>
                  </a:lnTo>
                  <a:lnTo>
                    <a:pt x="130492" y="98526"/>
                  </a:lnTo>
                  <a:lnTo>
                    <a:pt x="139348" y="85925"/>
                  </a:lnTo>
                  <a:lnTo>
                    <a:pt x="149112" y="74849"/>
                  </a:lnTo>
                  <a:lnTo>
                    <a:pt x="159783" y="65299"/>
                  </a:lnTo>
                  <a:lnTo>
                    <a:pt x="163113" y="62991"/>
                  </a:lnTo>
                  <a:lnTo>
                    <a:pt x="130517" y="62991"/>
                  </a:lnTo>
                  <a:lnTo>
                    <a:pt x="130543" y="9867"/>
                  </a:lnTo>
                  <a:lnTo>
                    <a:pt x="125196" y="4521"/>
                  </a:lnTo>
                  <a:close/>
                </a:path>
                <a:path w="292735" h="386080">
                  <a:moveTo>
                    <a:pt x="290791" y="42773"/>
                  </a:moveTo>
                  <a:lnTo>
                    <a:pt x="213347" y="42773"/>
                  </a:lnTo>
                  <a:lnTo>
                    <a:pt x="212534" y="47650"/>
                  </a:lnTo>
                  <a:lnTo>
                    <a:pt x="211690" y="52235"/>
                  </a:lnTo>
                  <a:lnTo>
                    <a:pt x="209969" y="61125"/>
                  </a:lnTo>
                  <a:lnTo>
                    <a:pt x="209604" y="65299"/>
                  </a:lnTo>
                  <a:lnTo>
                    <a:pt x="209511" y="71818"/>
                  </a:lnTo>
                  <a:lnTo>
                    <a:pt x="210214" y="78363"/>
                  </a:lnTo>
                  <a:lnTo>
                    <a:pt x="243334" y="106678"/>
                  </a:lnTo>
                  <a:lnTo>
                    <a:pt x="253390" y="107378"/>
                  </a:lnTo>
                  <a:lnTo>
                    <a:pt x="262670" y="106442"/>
                  </a:lnTo>
                  <a:lnTo>
                    <a:pt x="289952" y="76112"/>
                  </a:lnTo>
                  <a:lnTo>
                    <a:pt x="292308" y="57276"/>
                  </a:lnTo>
                  <a:lnTo>
                    <a:pt x="291406" y="45207"/>
                  </a:lnTo>
                  <a:lnTo>
                    <a:pt x="290791" y="42773"/>
                  </a:lnTo>
                  <a:close/>
                </a:path>
                <a:path w="292735" h="386080">
                  <a:moveTo>
                    <a:pt x="238175" y="0"/>
                  </a:moveTo>
                  <a:lnTo>
                    <a:pt x="199312" y="9004"/>
                  </a:lnTo>
                  <a:lnTo>
                    <a:pt x="157435" y="35779"/>
                  </a:lnTo>
                  <a:lnTo>
                    <a:pt x="132422" y="62991"/>
                  </a:lnTo>
                  <a:lnTo>
                    <a:pt x="163113" y="62991"/>
                  </a:lnTo>
                  <a:lnTo>
                    <a:pt x="171361" y="57276"/>
                  </a:lnTo>
                  <a:lnTo>
                    <a:pt x="183000" y="50933"/>
                  </a:lnTo>
                  <a:lnTo>
                    <a:pt x="193878" y="46401"/>
                  </a:lnTo>
                  <a:lnTo>
                    <a:pt x="203993" y="43680"/>
                  </a:lnTo>
                  <a:lnTo>
                    <a:pt x="213347" y="42773"/>
                  </a:lnTo>
                  <a:lnTo>
                    <a:pt x="290791" y="42773"/>
                  </a:lnTo>
                  <a:lnTo>
                    <a:pt x="288583" y="34029"/>
                  </a:lnTo>
                  <a:lnTo>
                    <a:pt x="259976" y="3921"/>
                  </a:lnTo>
                  <a:lnTo>
                    <a:pt x="249640" y="980"/>
                  </a:lnTo>
                  <a:lnTo>
                    <a:pt x="238175" y="0"/>
                  </a:lnTo>
                  <a:close/>
                </a:path>
              </a:pathLst>
            </a:custGeom>
            <a:solidFill>
              <a:srgbClr val="666869"/>
            </a:solidFill>
          </p:spPr>
          <p:txBody>
            <a:bodyPr wrap="square" lIns="0" tIns="0" rIns="0" bIns="0" rtlCol="0"/>
            <a:lstStyle/>
            <a:p>
              <a:endParaRPr sz="900"/>
            </a:p>
          </p:txBody>
        </p:sp>
        <p:sp>
          <p:nvSpPr>
            <p:cNvPr id="13" name="object 10"/>
            <p:cNvSpPr/>
            <p:nvPr/>
          </p:nvSpPr>
          <p:spPr>
            <a:xfrm>
              <a:off x="1347180" y="-617767"/>
              <a:ext cx="1073181" cy="1679186"/>
            </a:xfrm>
            <a:prstGeom prst="rect">
              <a:avLst/>
            </a:prstGeom>
            <a:blipFill>
              <a:blip r:embed="rId3" cstate="print"/>
              <a:stretch>
                <a:fillRect/>
              </a:stretch>
            </a:blipFill>
          </p:spPr>
          <p:txBody>
            <a:bodyPr wrap="square" lIns="0" tIns="0" rIns="0" bIns="0" rtlCol="0"/>
            <a:lstStyle/>
            <a:p>
              <a:endParaRPr sz="900"/>
            </a:p>
          </p:txBody>
        </p:sp>
        <p:sp>
          <p:nvSpPr>
            <p:cNvPr id="14" name="object 11"/>
            <p:cNvSpPr/>
            <p:nvPr/>
          </p:nvSpPr>
          <p:spPr>
            <a:xfrm>
              <a:off x="2852197" y="646641"/>
              <a:ext cx="2805138" cy="390349"/>
            </a:xfrm>
            <a:prstGeom prst="rect">
              <a:avLst/>
            </a:prstGeom>
            <a:blipFill>
              <a:blip r:embed="rId4" cstate="print"/>
              <a:stretch>
                <a:fillRect/>
              </a:stretch>
            </a:blipFill>
          </p:spPr>
          <p:txBody>
            <a:bodyPr wrap="square" lIns="0" tIns="0" rIns="0" bIns="0" rtlCol="0"/>
            <a:lstStyle/>
            <a:p>
              <a:endParaRPr sz="900"/>
            </a:p>
          </p:txBody>
        </p:sp>
        <p:sp>
          <p:nvSpPr>
            <p:cNvPr id="15" name="object 12"/>
            <p:cNvSpPr/>
            <p:nvPr/>
          </p:nvSpPr>
          <p:spPr>
            <a:xfrm>
              <a:off x="8750259" y="-8351"/>
              <a:ext cx="430829" cy="470195"/>
            </a:xfrm>
            <a:custGeom>
              <a:avLst/>
              <a:gdLst/>
              <a:ahLst/>
              <a:cxnLst/>
              <a:rect l="l" t="t" r="r" b="b"/>
              <a:pathLst>
                <a:path w="250189" h="273050">
                  <a:moveTo>
                    <a:pt x="250113" y="0"/>
                  </a:moveTo>
                  <a:lnTo>
                    <a:pt x="42862" y="0"/>
                  </a:lnTo>
                  <a:lnTo>
                    <a:pt x="0" y="272694"/>
                  </a:lnTo>
                  <a:lnTo>
                    <a:pt x="210388" y="272694"/>
                  </a:lnTo>
                  <a:lnTo>
                    <a:pt x="220116" y="211137"/>
                  </a:lnTo>
                  <a:lnTo>
                    <a:pt x="79883" y="211137"/>
                  </a:lnTo>
                  <a:lnTo>
                    <a:pt x="88049" y="157784"/>
                  </a:lnTo>
                  <a:lnTo>
                    <a:pt x="197142" y="157784"/>
                  </a:lnTo>
                  <a:lnTo>
                    <a:pt x="206489" y="98552"/>
                  </a:lnTo>
                  <a:lnTo>
                    <a:pt x="97409" y="98552"/>
                  </a:lnTo>
                  <a:lnTo>
                    <a:pt x="103251" y="61544"/>
                  </a:lnTo>
                  <a:lnTo>
                    <a:pt x="240385" y="61544"/>
                  </a:lnTo>
                  <a:lnTo>
                    <a:pt x="250113" y="0"/>
                  </a:lnTo>
                  <a:close/>
                </a:path>
              </a:pathLst>
            </a:custGeom>
            <a:solidFill>
              <a:srgbClr val="0B79A8"/>
            </a:solidFill>
          </p:spPr>
          <p:txBody>
            <a:bodyPr wrap="square" lIns="0" tIns="0" rIns="0" bIns="0" rtlCol="0"/>
            <a:lstStyle/>
            <a:p>
              <a:endParaRPr sz="900"/>
            </a:p>
          </p:txBody>
        </p:sp>
        <p:sp>
          <p:nvSpPr>
            <p:cNvPr id="16" name="object 13"/>
            <p:cNvSpPr/>
            <p:nvPr/>
          </p:nvSpPr>
          <p:spPr>
            <a:xfrm>
              <a:off x="9178925" y="-17775"/>
              <a:ext cx="403493" cy="488784"/>
            </a:xfrm>
            <a:custGeom>
              <a:avLst/>
              <a:gdLst/>
              <a:ahLst/>
              <a:cxnLst/>
              <a:rect l="l" t="t" r="r" b="b"/>
              <a:pathLst>
                <a:path w="234314" h="283844">
                  <a:moveTo>
                    <a:pt x="11302" y="182714"/>
                  </a:moveTo>
                  <a:lnTo>
                    <a:pt x="0" y="254419"/>
                  </a:lnTo>
                  <a:lnTo>
                    <a:pt x="45878" y="276320"/>
                  </a:lnTo>
                  <a:lnTo>
                    <a:pt x="107530" y="283629"/>
                  </a:lnTo>
                  <a:lnTo>
                    <a:pt x="132151" y="282023"/>
                  </a:lnTo>
                  <a:lnTo>
                    <a:pt x="174967" y="269163"/>
                  </a:lnTo>
                  <a:lnTo>
                    <a:pt x="208352" y="243653"/>
                  </a:lnTo>
                  <a:lnTo>
                    <a:pt x="221628" y="220116"/>
                  </a:lnTo>
                  <a:lnTo>
                    <a:pt x="111429" y="220116"/>
                  </a:lnTo>
                  <a:lnTo>
                    <a:pt x="98053" y="219453"/>
                  </a:lnTo>
                  <a:lnTo>
                    <a:pt x="55321" y="209219"/>
                  </a:lnTo>
                  <a:lnTo>
                    <a:pt x="19552" y="190090"/>
                  </a:lnTo>
                  <a:lnTo>
                    <a:pt x="11302" y="182714"/>
                  </a:lnTo>
                  <a:close/>
                </a:path>
                <a:path w="234314" h="283844">
                  <a:moveTo>
                    <a:pt x="139077" y="0"/>
                  </a:moveTo>
                  <a:lnTo>
                    <a:pt x="92675" y="5797"/>
                  </a:lnTo>
                  <a:lnTo>
                    <a:pt x="55321" y="22987"/>
                  </a:lnTo>
                  <a:lnTo>
                    <a:pt x="25015" y="69669"/>
                  </a:lnTo>
                  <a:lnTo>
                    <a:pt x="22974" y="90779"/>
                  </a:lnTo>
                  <a:lnTo>
                    <a:pt x="24332" y="104524"/>
                  </a:lnTo>
                  <a:lnTo>
                    <a:pt x="44018" y="140639"/>
                  </a:lnTo>
                  <a:lnTo>
                    <a:pt x="80251" y="160121"/>
                  </a:lnTo>
                  <a:lnTo>
                    <a:pt x="132473" y="176885"/>
                  </a:lnTo>
                  <a:lnTo>
                    <a:pt x="141033" y="179209"/>
                  </a:lnTo>
                  <a:lnTo>
                    <a:pt x="144157" y="181940"/>
                  </a:lnTo>
                  <a:lnTo>
                    <a:pt x="150380" y="185445"/>
                  </a:lnTo>
                  <a:lnTo>
                    <a:pt x="154673" y="189738"/>
                  </a:lnTo>
                  <a:lnTo>
                    <a:pt x="154673" y="196367"/>
                  </a:lnTo>
                  <a:lnTo>
                    <a:pt x="123101" y="219735"/>
                  </a:lnTo>
                  <a:lnTo>
                    <a:pt x="117259" y="220116"/>
                  </a:lnTo>
                  <a:lnTo>
                    <a:pt x="221628" y="220116"/>
                  </a:lnTo>
                  <a:lnTo>
                    <a:pt x="225729" y="208276"/>
                  </a:lnTo>
                  <a:lnTo>
                    <a:pt x="227914" y="186994"/>
                  </a:lnTo>
                  <a:lnTo>
                    <a:pt x="222945" y="159754"/>
                  </a:lnTo>
                  <a:lnTo>
                    <a:pt x="185833" y="122081"/>
                  </a:lnTo>
                  <a:lnTo>
                    <a:pt x="136794" y="103247"/>
                  </a:lnTo>
                  <a:lnTo>
                    <a:pt x="119608" y="98564"/>
                  </a:lnTo>
                  <a:lnTo>
                    <a:pt x="115328" y="97409"/>
                  </a:lnTo>
                  <a:lnTo>
                    <a:pt x="111429" y="95834"/>
                  </a:lnTo>
                  <a:lnTo>
                    <a:pt x="107137" y="94284"/>
                  </a:lnTo>
                  <a:lnTo>
                    <a:pt x="98958" y="90779"/>
                  </a:lnTo>
                  <a:lnTo>
                    <a:pt x="95453" y="87261"/>
                  </a:lnTo>
                  <a:lnTo>
                    <a:pt x="95453" y="82207"/>
                  </a:lnTo>
                  <a:lnTo>
                    <a:pt x="97795" y="74024"/>
                  </a:lnTo>
                  <a:lnTo>
                    <a:pt x="104849" y="68183"/>
                  </a:lnTo>
                  <a:lnTo>
                    <a:pt x="116654" y="64679"/>
                  </a:lnTo>
                  <a:lnTo>
                    <a:pt x="133248" y="63512"/>
                  </a:lnTo>
                  <a:lnTo>
                    <a:pt x="227460" y="63512"/>
                  </a:lnTo>
                  <a:lnTo>
                    <a:pt x="234137" y="22212"/>
                  </a:lnTo>
                  <a:lnTo>
                    <a:pt x="213479" y="12494"/>
                  </a:lnTo>
                  <a:lnTo>
                    <a:pt x="190703" y="5553"/>
                  </a:lnTo>
                  <a:lnTo>
                    <a:pt x="165878" y="1388"/>
                  </a:lnTo>
                  <a:lnTo>
                    <a:pt x="139077" y="0"/>
                  </a:lnTo>
                  <a:close/>
                </a:path>
                <a:path w="234314" h="283844">
                  <a:moveTo>
                    <a:pt x="227460" y="63512"/>
                  </a:moveTo>
                  <a:lnTo>
                    <a:pt x="133248" y="63512"/>
                  </a:lnTo>
                  <a:lnTo>
                    <a:pt x="145297" y="64016"/>
                  </a:lnTo>
                  <a:lnTo>
                    <a:pt x="157495" y="65505"/>
                  </a:lnTo>
                  <a:lnTo>
                    <a:pt x="205120" y="79578"/>
                  </a:lnTo>
                  <a:lnTo>
                    <a:pt x="223240" y="89611"/>
                  </a:lnTo>
                  <a:lnTo>
                    <a:pt x="227460" y="63512"/>
                  </a:lnTo>
                  <a:close/>
                </a:path>
              </a:pathLst>
            </a:custGeom>
            <a:solidFill>
              <a:srgbClr val="0B79A8"/>
            </a:solidFill>
          </p:spPr>
          <p:txBody>
            <a:bodyPr wrap="square" lIns="0" tIns="0" rIns="0" bIns="0" rtlCol="0"/>
            <a:lstStyle/>
            <a:p>
              <a:endParaRPr sz="900"/>
            </a:p>
          </p:txBody>
        </p:sp>
        <p:sp>
          <p:nvSpPr>
            <p:cNvPr id="17" name="object 14"/>
            <p:cNvSpPr/>
            <p:nvPr/>
          </p:nvSpPr>
          <p:spPr>
            <a:xfrm>
              <a:off x="9630400" y="-8373"/>
              <a:ext cx="420989" cy="470195"/>
            </a:xfrm>
            <a:custGeom>
              <a:avLst/>
              <a:gdLst/>
              <a:ahLst/>
              <a:cxnLst/>
              <a:rect l="l" t="t" r="r" b="b"/>
              <a:pathLst>
                <a:path w="244475" h="273050">
                  <a:moveTo>
                    <a:pt x="151942" y="61544"/>
                  </a:moveTo>
                  <a:lnTo>
                    <a:pt x="81813" y="61544"/>
                  </a:lnTo>
                  <a:lnTo>
                    <a:pt x="48691" y="272707"/>
                  </a:lnTo>
                  <a:lnTo>
                    <a:pt x="118821" y="272707"/>
                  </a:lnTo>
                  <a:lnTo>
                    <a:pt x="151942" y="61544"/>
                  </a:lnTo>
                  <a:close/>
                </a:path>
                <a:path w="244475" h="273050">
                  <a:moveTo>
                    <a:pt x="243878" y="0"/>
                  </a:moveTo>
                  <a:lnTo>
                    <a:pt x="9740" y="0"/>
                  </a:lnTo>
                  <a:lnTo>
                    <a:pt x="0" y="61544"/>
                  </a:lnTo>
                  <a:lnTo>
                    <a:pt x="234137" y="61544"/>
                  </a:lnTo>
                  <a:lnTo>
                    <a:pt x="243878" y="0"/>
                  </a:lnTo>
                  <a:close/>
                </a:path>
              </a:pathLst>
            </a:custGeom>
            <a:solidFill>
              <a:srgbClr val="0B79A8"/>
            </a:solidFill>
          </p:spPr>
          <p:txBody>
            <a:bodyPr wrap="square" lIns="0" tIns="0" rIns="0" bIns="0" rtlCol="0"/>
            <a:lstStyle/>
            <a:p>
              <a:endParaRPr sz="900"/>
            </a:p>
          </p:txBody>
        </p:sp>
        <p:sp>
          <p:nvSpPr>
            <p:cNvPr id="18" name="object 15"/>
            <p:cNvSpPr/>
            <p:nvPr/>
          </p:nvSpPr>
          <p:spPr>
            <a:xfrm>
              <a:off x="9934978" y="-11064"/>
              <a:ext cx="510654" cy="472383"/>
            </a:xfrm>
            <a:custGeom>
              <a:avLst/>
              <a:gdLst/>
              <a:ahLst/>
              <a:cxnLst/>
              <a:rect l="l" t="t" r="r" b="b"/>
              <a:pathLst>
                <a:path w="296545" h="274319">
                  <a:moveTo>
                    <a:pt x="225183" y="0"/>
                  </a:moveTo>
                  <a:lnTo>
                    <a:pt x="157784" y="0"/>
                  </a:lnTo>
                  <a:lnTo>
                    <a:pt x="0" y="274269"/>
                  </a:lnTo>
                  <a:lnTo>
                    <a:pt x="75577" y="274269"/>
                  </a:lnTo>
                  <a:lnTo>
                    <a:pt x="107530" y="216611"/>
                  </a:lnTo>
                  <a:lnTo>
                    <a:pt x="281482" y="216611"/>
                  </a:lnTo>
                  <a:lnTo>
                    <a:pt x="266903" y="160515"/>
                  </a:lnTo>
                  <a:lnTo>
                    <a:pt x="138684" y="160515"/>
                  </a:lnTo>
                  <a:lnTo>
                    <a:pt x="178435" y="87655"/>
                  </a:lnTo>
                  <a:lnTo>
                    <a:pt x="247966" y="87655"/>
                  </a:lnTo>
                  <a:lnTo>
                    <a:pt x="225183" y="0"/>
                  </a:lnTo>
                  <a:close/>
                </a:path>
                <a:path w="296545" h="274319">
                  <a:moveTo>
                    <a:pt x="281482" y="216611"/>
                  </a:moveTo>
                  <a:lnTo>
                    <a:pt x="208813" y="216611"/>
                  </a:lnTo>
                  <a:lnTo>
                    <a:pt x="222846" y="274269"/>
                  </a:lnTo>
                  <a:lnTo>
                    <a:pt x="296468" y="274269"/>
                  </a:lnTo>
                  <a:lnTo>
                    <a:pt x="281482" y="216611"/>
                  </a:lnTo>
                  <a:close/>
                </a:path>
                <a:path w="296545" h="274319">
                  <a:moveTo>
                    <a:pt x="247966" y="87655"/>
                  </a:moveTo>
                  <a:lnTo>
                    <a:pt x="178435" y="87655"/>
                  </a:lnTo>
                  <a:lnTo>
                    <a:pt x="195567" y="160515"/>
                  </a:lnTo>
                  <a:lnTo>
                    <a:pt x="266903" y="160515"/>
                  </a:lnTo>
                  <a:lnTo>
                    <a:pt x="247966" y="87655"/>
                  </a:lnTo>
                  <a:close/>
                </a:path>
              </a:pathLst>
            </a:custGeom>
            <a:solidFill>
              <a:srgbClr val="0B79A8"/>
            </a:solidFill>
          </p:spPr>
          <p:txBody>
            <a:bodyPr wrap="square" lIns="0" tIns="0" rIns="0" bIns="0" rtlCol="0"/>
            <a:lstStyle/>
            <a:p>
              <a:endParaRPr sz="900"/>
            </a:p>
          </p:txBody>
        </p:sp>
        <p:sp>
          <p:nvSpPr>
            <p:cNvPr id="19" name="object 16"/>
            <p:cNvSpPr/>
            <p:nvPr/>
          </p:nvSpPr>
          <p:spPr>
            <a:xfrm>
              <a:off x="10497112" y="-8373"/>
              <a:ext cx="552206" cy="470195"/>
            </a:xfrm>
            <a:custGeom>
              <a:avLst/>
              <a:gdLst/>
              <a:ahLst/>
              <a:cxnLst/>
              <a:rect l="l" t="t" r="r" b="b"/>
              <a:pathLst>
                <a:path w="320675" h="273050">
                  <a:moveTo>
                    <a:pt x="110261" y="0"/>
                  </a:moveTo>
                  <a:lnTo>
                    <a:pt x="42862" y="0"/>
                  </a:lnTo>
                  <a:lnTo>
                    <a:pt x="0" y="272707"/>
                  </a:lnTo>
                  <a:lnTo>
                    <a:pt x="70129" y="272707"/>
                  </a:lnTo>
                  <a:lnTo>
                    <a:pt x="96227" y="106349"/>
                  </a:lnTo>
                  <a:lnTo>
                    <a:pt x="303532" y="106349"/>
                  </a:lnTo>
                  <a:lnTo>
                    <a:pt x="303776" y="104800"/>
                  </a:lnTo>
                  <a:lnTo>
                    <a:pt x="163258" y="104800"/>
                  </a:lnTo>
                  <a:lnTo>
                    <a:pt x="110261" y="0"/>
                  </a:lnTo>
                  <a:close/>
                </a:path>
                <a:path w="320675" h="273050">
                  <a:moveTo>
                    <a:pt x="303532" y="106349"/>
                  </a:moveTo>
                  <a:lnTo>
                    <a:pt x="233768" y="106349"/>
                  </a:lnTo>
                  <a:lnTo>
                    <a:pt x="207657" y="272707"/>
                  </a:lnTo>
                  <a:lnTo>
                    <a:pt x="277393" y="272707"/>
                  </a:lnTo>
                  <a:lnTo>
                    <a:pt x="303532" y="106349"/>
                  </a:lnTo>
                  <a:close/>
                </a:path>
                <a:path w="320675" h="273050">
                  <a:moveTo>
                    <a:pt x="233768" y="106349"/>
                  </a:moveTo>
                  <a:lnTo>
                    <a:pt x="96227" y="106349"/>
                  </a:lnTo>
                  <a:lnTo>
                    <a:pt x="135585" y="179603"/>
                  </a:lnTo>
                  <a:lnTo>
                    <a:pt x="174155" y="179603"/>
                  </a:lnTo>
                  <a:lnTo>
                    <a:pt x="233768" y="106349"/>
                  </a:lnTo>
                  <a:close/>
                </a:path>
                <a:path w="320675" h="273050">
                  <a:moveTo>
                    <a:pt x="320243" y="0"/>
                  </a:moveTo>
                  <a:lnTo>
                    <a:pt x="248564" y="0"/>
                  </a:lnTo>
                  <a:lnTo>
                    <a:pt x="163258" y="104800"/>
                  </a:lnTo>
                  <a:lnTo>
                    <a:pt x="303776" y="104800"/>
                  </a:lnTo>
                  <a:lnTo>
                    <a:pt x="320243" y="0"/>
                  </a:lnTo>
                  <a:close/>
                </a:path>
              </a:pathLst>
            </a:custGeom>
            <a:solidFill>
              <a:srgbClr val="0B79A8"/>
            </a:solidFill>
          </p:spPr>
          <p:txBody>
            <a:bodyPr wrap="square" lIns="0" tIns="0" rIns="0" bIns="0" rtlCol="0"/>
            <a:lstStyle/>
            <a:p>
              <a:endParaRPr sz="900"/>
            </a:p>
          </p:txBody>
        </p:sp>
        <p:sp>
          <p:nvSpPr>
            <p:cNvPr id="20" name="object 17"/>
            <p:cNvSpPr/>
            <p:nvPr/>
          </p:nvSpPr>
          <p:spPr>
            <a:xfrm>
              <a:off x="11083455" y="-17775"/>
              <a:ext cx="495346" cy="488784"/>
            </a:xfrm>
            <a:custGeom>
              <a:avLst/>
              <a:gdLst/>
              <a:ahLst/>
              <a:cxnLst/>
              <a:rect l="l" t="t" r="r" b="b"/>
              <a:pathLst>
                <a:path w="287654" h="283844">
                  <a:moveTo>
                    <a:pt x="150761" y="0"/>
                  </a:moveTo>
                  <a:lnTo>
                    <a:pt x="92225" y="10866"/>
                  </a:lnTo>
                  <a:lnTo>
                    <a:pt x="43624" y="43649"/>
                  </a:lnTo>
                  <a:lnTo>
                    <a:pt x="10853" y="92486"/>
                  </a:lnTo>
                  <a:lnTo>
                    <a:pt x="0" y="151561"/>
                  </a:lnTo>
                  <a:lnTo>
                    <a:pt x="2336" y="179456"/>
                  </a:lnTo>
                  <a:lnTo>
                    <a:pt x="21029" y="227221"/>
                  </a:lnTo>
                  <a:lnTo>
                    <a:pt x="57843" y="263089"/>
                  </a:lnTo>
                  <a:lnTo>
                    <a:pt x="107520" y="281369"/>
                  </a:lnTo>
                  <a:lnTo>
                    <a:pt x="136740" y="283641"/>
                  </a:lnTo>
                  <a:lnTo>
                    <a:pt x="167282" y="280930"/>
                  </a:lnTo>
                  <a:lnTo>
                    <a:pt x="195272" y="272775"/>
                  </a:lnTo>
                  <a:lnTo>
                    <a:pt x="220779" y="259140"/>
                  </a:lnTo>
                  <a:lnTo>
                    <a:pt x="243878" y="239991"/>
                  </a:lnTo>
                  <a:lnTo>
                    <a:pt x="261218" y="218960"/>
                  </a:lnTo>
                  <a:lnTo>
                    <a:pt x="138671" y="218960"/>
                  </a:lnTo>
                  <a:lnTo>
                    <a:pt x="124217" y="217722"/>
                  </a:lnTo>
                  <a:lnTo>
                    <a:pt x="89992" y="199466"/>
                  </a:lnTo>
                  <a:lnTo>
                    <a:pt x="72059" y="151561"/>
                  </a:lnTo>
                  <a:lnTo>
                    <a:pt x="73382" y="133881"/>
                  </a:lnTo>
                  <a:lnTo>
                    <a:pt x="93484" y="89611"/>
                  </a:lnTo>
                  <a:lnTo>
                    <a:pt x="132830" y="66220"/>
                  </a:lnTo>
                  <a:lnTo>
                    <a:pt x="148818" y="64681"/>
                  </a:lnTo>
                  <a:lnTo>
                    <a:pt x="270802" y="64681"/>
                  </a:lnTo>
                  <a:lnTo>
                    <a:pt x="266467" y="56359"/>
                  </a:lnTo>
                  <a:lnTo>
                    <a:pt x="250101" y="36626"/>
                  </a:lnTo>
                  <a:lnTo>
                    <a:pt x="230089" y="20547"/>
                  </a:lnTo>
                  <a:lnTo>
                    <a:pt x="206860" y="9107"/>
                  </a:lnTo>
                  <a:lnTo>
                    <a:pt x="180417" y="2270"/>
                  </a:lnTo>
                  <a:lnTo>
                    <a:pt x="150761" y="0"/>
                  </a:lnTo>
                  <a:close/>
                </a:path>
                <a:path w="287654" h="283844">
                  <a:moveTo>
                    <a:pt x="270802" y="64681"/>
                  </a:moveTo>
                  <a:lnTo>
                    <a:pt x="148818" y="64681"/>
                  </a:lnTo>
                  <a:lnTo>
                    <a:pt x="163214" y="65915"/>
                  </a:lnTo>
                  <a:lnTo>
                    <a:pt x="176039" y="69597"/>
                  </a:lnTo>
                  <a:lnTo>
                    <a:pt x="205075" y="94387"/>
                  </a:lnTo>
                  <a:lnTo>
                    <a:pt x="215442" y="132067"/>
                  </a:lnTo>
                  <a:lnTo>
                    <a:pt x="214120" y="149975"/>
                  </a:lnTo>
                  <a:lnTo>
                    <a:pt x="194017" y="194411"/>
                  </a:lnTo>
                  <a:lnTo>
                    <a:pt x="154832" y="217425"/>
                  </a:lnTo>
                  <a:lnTo>
                    <a:pt x="138671" y="218960"/>
                  </a:lnTo>
                  <a:lnTo>
                    <a:pt x="261218" y="218960"/>
                  </a:lnTo>
                  <a:lnTo>
                    <a:pt x="263022" y="216772"/>
                  </a:lnTo>
                  <a:lnTo>
                    <a:pt x="276648" y="190996"/>
                  </a:lnTo>
                  <a:lnTo>
                    <a:pt x="284795" y="162737"/>
                  </a:lnTo>
                  <a:lnTo>
                    <a:pt x="287502" y="132067"/>
                  </a:lnTo>
                  <a:lnTo>
                    <a:pt x="285166" y="104012"/>
                  </a:lnTo>
                  <a:lnTo>
                    <a:pt x="278155" y="78798"/>
                  </a:lnTo>
                  <a:lnTo>
                    <a:pt x="270802" y="64681"/>
                  </a:lnTo>
                  <a:close/>
                </a:path>
              </a:pathLst>
            </a:custGeom>
            <a:solidFill>
              <a:srgbClr val="0B79A8"/>
            </a:solidFill>
          </p:spPr>
          <p:txBody>
            <a:bodyPr wrap="square" lIns="0" tIns="0" rIns="0" bIns="0" rtlCol="0"/>
            <a:lstStyle/>
            <a:p>
              <a:endParaRPr sz="900"/>
            </a:p>
          </p:txBody>
        </p:sp>
        <p:sp>
          <p:nvSpPr>
            <p:cNvPr id="21" name="object 18"/>
            <p:cNvSpPr/>
            <p:nvPr/>
          </p:nvSpPr>
          <p:spPr>
            <a:xfrm>
              <a:off x="11609353" y="-17775"/>
              <a:ext cx="403493" cy="488784"/>
            </a:xfrm>
            <a:custGeom>
              <a:avLst/>
              <a:gdLst/>
              <a:ahLst/>
              <a:cxnLst/>
              <a:rect l="l" t="t" r="r" b="b"/>
              <a:pathLst>
                <a:path w="234315" h="283844">
                  <a:moveTo>
                    <a:pt x="11302" y="182714"/>
                  </a:moveTo>
                  <a:lnTo>
                    <a:pt x="0" y="254419"/>
                  </a:lnTo>
                  <a:lnTo>
                    <a:pt x="45878" y="276320"/>
                  </a:lnTo>
                  <a:lnTo>
                    <a:pt x="107530" y="283629"/>
                  </a:lnTo>
                  <a:lnTo>
                    <a:pt x="132151" y="282023"/>
                  </a:lnTo>
                  <a:lnTo>
                    <a:pt x="174967" y="269163"/>
                  </a:lnTo>
                  <a:lnTo>
                    <a:pt x="208352" y="243653"/>
                  </a:lnTo>
                  <a:lnTo>
                    <a:pt x="221628" y="220116"/>
                  </a:lnTo>
                  <a:lnTo>
                    <a:pt x="111429" y="220116"/>
                  </a:lnTo>
                  <a:lnTo>
                    <a:pt x="98053" y="219453"/>
                  </a:lnTo>
                  <a:lnTo>
                    <a:pt x="55321" y="209219"/>
                  </a:lnTo>
                  <a:lnTo>
                    <a:pt x="19550" y="190090"/>
                  </a:lnTo>
                  <a:lnTo>
                    <a:pt x="11302" y="182714"/>
                  </a:lnTo>
                  <a:close/>
                </a:path>
                <a:path w="234315" h="283844">
                  <a:moveTo>
                    <a:pt x="139077" y="0"/>
                  </a:moveTo>
                  <a:lnTo>
                    <a:pt x="92675" y="5797"/>
                  </a:lnTo>
                  <a:lnTo>
                    <a:pt x="55321" y="22987"/>
                  </a:lnTo>
                  <a:lnTo>
                    <a:pt x="25015" y="69669"/>
                  </a:lnTo>
                  <a:lnTo>
                    <a:pt x="22974" y="90779"/>
                  </a:lnTo>
                  <a:lnTo>
                    <a:pt x="24332" y="104524"/>
                  </a:lnTo>
                  <a:lnTo>
                    <a:pt x="44018" y="140639"/>
                  </a:lnTo>
                  <a:lnTo>
                    <a:pt x="80251" y="160121"/>
                  </a:lnTo>
                  <a:lnTo>
                    <a:pt x="132473" y="176885"/>
                  </a:lnTo>
                  <a:lnTo>
                    <a:pt x="141033" y="179209"/>
                  </a:lnTo>
                  <a:lnTo>
                    <a:pt x="144157" y="181940"/>
                  </a:lnTo>
                  <a:lnTo>
                    <a:pt x="150380" y="185445"/>
                  </a:lnTo>
                  <a:lnTo>
                    <a:pt x="154673" y="189738"/>
                  </a:lnTo>
                  <a:lnTo>
                    <a:pt x="154673" y="196367"/>
                  </a:lnTo>
                  <a:lnTo>
                    <a:pt x="123126" y="219735"/>
                  </a:lnTo>
                  <a:lnTo>
                    <a:pt x="117271" y="220116"/>
                  </a:lnTo>
                  <a:lnTo>
                    <a:pt x="221628" y="220116"/>
                  </a:lnTo>
                  <a:lnTo>
                    <a:pt x="225729" y="208276"/>
                  </a:lnTo>
                  <a:lnTo>
                    <a:pt x="227914" y="186994"/>
                  </a:lnTo>
                  <a:lnTo>
                    <a:pt x="222945" y="159754"/>
                  </a:lnTo>
                  <a:lnTo>
                    <a:pt x="185833" y="122081"/>
                  </a:lnTo>
                  <a:lnTo>
                    <a:pt x="136794" y="103247"/>
                  </a:lnTo>
                  <a:lnTo>
                    <a:pt x="119608" y="98564"/>
                  </a:lnTo>
                  <a:lnTo>
                    <a:pt x="115328" y="97409"/>
                  </a:lnTo>
                  <a:lnTo>
                    <a:pt x="111429" y="95834"/>
                  </a:lnTo>
                  <a:lnTo>
                    <a:pt x="107137" y="94284"/>
                  </a:lnTo>
                  <a:lnTo>
                    <a:pt x="98958" y="90779"/>
                  </a:lnTo>
                  <a:lnTo>
                    <a:pt x="95453" y="87261"/>
                  </a:lnTo>
                  <a:lnTo>
                    <a:pt x="95453" y="82207"/>
                  </a:lnTo>
                  <a:lnTo>
                    <a:pt x="97795" y="74024"/>
                  </a:lnTo>
                  <a:lnTo>
                    <a:pt x="104849" y="68183"/>
                  </a:lnTo>
                  <a:lnTo>
                    <a:pt x="116654" y="64679"/>
                  </a:lnTo>
                  <a:lnTo>
                    <a:pt x="133248" y="63512"/>
                  </a:lnTo>
                  <a:lnTo>
                    <a:pt x="227460" y="63512"/>
                  </a:lnTo>
                  <a:lnTo>
                    <a:pt x="234137" y="22212"/>
                  </a:lnTo>
                  <a:lnTo>
                    <a:pt x="213479" y="12494"/>
                  </a:lnTo>
                  <a:lnTo>
                    <a:pt x="190703" y="5553"/>
                  </a:lnTo>
                  <a:lnTo>
                    <a:pt x="165878" y="1388"/>
                  </a:lnTo>
                  <a:lnTo>
                    <a:pt x="139077" y="0"/>
                  </a:lnTo>
                  <a:close/>
                </a:path>
                <a:path w="234315" h="283844">
                  <a:moveTo>
                    <a:pt x="227460" y="63512"/>
                  </a:moveTo>
                  <a:lnTo>
                    <a:pt x="133248" y="63512"/>
                  </a:lnTo>
                  <a:lnTo>
                    <a:pt x="145297" y="64016"/>
                  </a:lnTo>
                  <a:lnTo>
                    <a:pt x="157495" y="65505"/>
                  </a:lnTo>
                  <a:lnTo>
                    <a:pt x="205120" y="79578"/>
                  </a:lnTo>
                  <a:lnTo>
                    <a:pt x="223240" y="89611"/>
                  </a:lnTo>
                  <a:lnTo>
                    <a:pt x="227460" y="63512"/>
                  </a:lnTo>
                  <a:close/>
                </a:path>
              </a:pathLst>
            </a:custGeom>
            <a:solidFill>
              <a:srgbClr val="0B79A8"/>
            </a:solidFill>
          </p:spPr>
          <p:txBody>
            <a:bodyPr wrap="square" lIns="0" tIns="0" rIns="0" bIns="0" rtlCol="0"/>
            <a:lstStyle/>
            <a:p>
              <a:endParaRPr sz="900"/>
            </a:p>
          </p:txBody>
        </p:sp>
        <p:sp>
          <p:nvSpPr>
            <p:cNvPr id="22" name="object 19"/>
            <p:cNvSpPr/>
            <p:nvPr/>
          </p:nvSpPr>
          <p:spPr>
            <a:xfrm>
              <a:off x="12202366" y="-17775"/>
              <a:ext cx="403493" cy="488784"/>
            </a:xfrm>
            <a:custGeom>
              <a:avLst/>
              <a:gdLst/>
              <a:ahLst/>
              <a:cxnLst/>
              <a:rect l="l" t="t" r="r" b="b"/>
              <a:pathLst>
                <a:path w="234315" h="283844">
                  <a:moveTo>
                    <a:pt x="11302" y="182714"/>
                  </a:moveTo>
                  <a:lnTo>
                    <a:pt x="0" y="254419"/>
                  </a:lnTo>
                  <a:lnTo>
                    <a:pt x="45878" y="276320"/>
                  </a:lnTo>
                  <a:lnTo>
                    <a:pt x="107530" y="283629"/>
                  </a:lnTo>
                  <a:lnTo>
                    <a:pt x="132151" y="282023"/>
                  </a:lnTo>
                  <a:lnTo>
                    <a:pt x="174967" y="269163"/>
                  </a:lnTo>
                  <a:lnTo>
                    <a:pt x="208347" y="243653"/>
                  </a:lnTo>
                  <a:lnTo>
                    <a:pt x="221625" y="220116"/>
                  </a:lnTo>
                  <a:lnTo>
                    <a:pt x="111429" y="220116"/>
                  </a:lnTo>
                  <a:lnTo>
                    <a:pt x="98051" y="219453"/>
                  </a:lnTo>
                  <a:lnTo>
                    <a:pt x="55321" y="209219"/>
                  </a:lnTo>
                  <a:lnTo>
                    <a:pt x="19552" y="190090"/>
                  </a:lnTo>
                  <a:lnTo>
                    <a:pt x="11302" y="182714"/>
                  </a:lnTo>
                  <a:close/>
                </a:path>
                <a:path w="234315" h="283844">
                  <a:moveTo>
                    <a:pt x="139077" y="0"/>
                  </a:moveTo>
                  <a:lnTo>
                    <a:pt x="92665" y="5797"/>
                  </a:lnTo>
                  <a:lnTo>
                    <a:pt x="55321" y="22987"/>
                  </a:lnTo>
                  <a:lnTo>
                    <a:pt x="25015" y="69669"/>
                  </a:lnTo>
                  <a:lnTo>
                    <a:pt x="22974" y="90779"/>
                  </a:lnTo>
                  <a:lnTo>
                    <a:pt x="24332" y="104524"/>
                  </a:lnTo>
                  <a:lnTo>
                    <a:pt x="44018" y="140639"/>
                  </a:lnTo>
                  <a:lnTo>
                    <a:pt x="80251" y="160121"/>
                  </a:lnTo>
                  <a:lnTo>
                    <a:pt x="132460" y="176885"/>
                  </a:lnTo>
                  <a:lnTo>
                    <a:pt x="141033" y="179209"/>
                  </a:lnTo>
                  <a:lnTo>
                    <a:pt x="144144" y="181940"/>
                  </a:lnTo>
                  <a:lnTo>
                    <a:pt x="150380" y="185445"/>
                  </a:lnTo>
                  <a:lnTo>
                    <a:pt x="154660" y="189738"/>
                  </a:lnTo>
                  <a:lnTo>
                    <a:pt x="154660" y="196367"/>
                  </a:lnTo>
                  <a:lnTo>
                    <a:pt x="123101" y="219735"/>
                  </a:lnTo>
                  <a:lnTo>
                    <a:pt x="117259" y="220116"/>
                  </a:lnTo>
                  <a:lnTo>
                    <a:pt x="221625" y="220116"/>
                  </a:lnTo>
                  <a:lnTo>
                    <a:pt x="225727" y="208276"/>
                  </a:lnTo>
                  <a:lnTo>
                    <a:pt x="227914" y="186994"/>
                  </a:lnTo>
                  <a:lnTo>
                    <a:pt x="222945" y="159754"/>
                  </a:lnTo>
                  <a:lnTo>
                    <a:pt x="185828" y="122081"/>
                  </a:lnTo>
                  <a:lnTo>
                    <a:pt x="146499" y="106244"/>
                  </a:lnTo>
                  <a:lnTo>
                    <a:pt x="119608" y="98564"/>
                  </a:lnTo>
                  <a:lnTo>
                    <a:pt x="115315" y="97409"/>
                  </a:lnTo>
                  <a:lnTo>
                    <a:pt x="111429" y="95834"/>
                  </a:lnTo>
                  <a:lnTo>
                    <a:pt x="107137" y="94284"/>
                  </a:lnTo>
                  <a:lnTo>
                    <a:pt x="98958" y="90779"/>
                  </a:lnTo>
                  <a:lnTo>
                    <a:pt x="95453" y="87261"/>
                  </a:lnTo>
                  <a:lnTo>
                    <a:pt x="95453" y="82207"/>
                  </a:lnTo>
                  <a:lnTo>
                    <a:pt x="97795" y="74024"/>
                  </a:lnTo>
                  <a:lnTo>
                    <a:pt x="104848" y="68183"/>
                  </a:lnTo>
                  <a:lnTo>
                    <a:pt x="116648" y="64679"/>
                  </a:lnTo>
                  <a:lnTo>
                    <a:pt x="133235" y="63512"/>
                  </a:lnTo>
                  <a:lnTo>
                    <a:pt x="227460" y="63512"/>
                  </a:lnTo>
                  <a:lnTo>
                    <a:pt x="234137" y="22212"/>
                  </a:lnTo>
                  <a:lnTo>
                    <a:pt x="213478" y="12494"/>
                  </a:lnTo>
                  <a:lnTo>
                    <a:pt x="190698" y="5553"/>
                  </a:lnTo>
                  <a:lnTo>
                    <a:pt x="165873" y="1388"/>
                  </a:lnTo>
                  <a:lnTo>
                    <a:pt x="139077" y="0"/>
                  </a:lnTo>
                  <a:close/>
                </a:path>
                <a:path w="234315" h="283844">
                  <a:moveTo>
                    <a:pt x="227460" y="63512"/>
                  </a:moveTo>
                  <a:lnTo>
                    <a:pt x="133235" y="63512"/>
                  </a:lnTo>
                  <a:lnTo>
                    <a:pt x="145289" y="64016"/>
                  </a:lnTo>
                  <a:lnTo>
                    <a:pt x="157489" y="65505"/>
                  </a:lnTo>
                  <a:lnTo>
                    <a:pt x="205120" y="79578"/>
                  </a:lnTo>
                  <a:lnTo>
                    <a:pt x="223240" y="89611"/>
                  </a:lnTo>
                  <a:lnTo>
                    <a:pt x="227460" y="63512"/>
                  </a:lnTo>
                  <a:close/>
                </a:path>
              </a:pathLst>
            </a:custGeom>
            <a:solidFill>
              <a:srgbClr val="0B79A8"/>
            </a:solidFill>
          </p:spPr>
          <p:txBody>
            <a:bodyPr wrap="square" lIns="0" tIns="0" rIns="0" bIns="0" rtlCol="0"/>
            <a:lstStyle/>
            <a:p>
              <a:endParaRPr sz="900"/>
            </a:p>
          </p:txBody>
        </p:sp>
        <p:sp>
          <p:nvSpPr>
            <p:cNvPr id="23" name="object 20"/>
            <p:cNvSpPr/>
            <p:nvPr/>
          </p:nvSpPr>
          <p:spPr>
            <a:xfrm>
              <a:off x="12636366" y="-8351"/>
              <a:ext cx="430829" cy="470195"/>
            </a:xfrm>
            <a:custGeom>
              <a:avLst/>
              <a:gdLst/>
              <a:ahLst/>
              <a:cxnLst/>
              <a:rect l="l" t="t" r="r" b="b"/>
              <a:pathLst>
                <a:path w="250190" h="273050">
                  <a:moveTo>
                    <a:pt x="250113" y="0"/>
                  </a:moveTo>
                  <a:lnTo>
                    <a:pt x="42862" y="0"/>
                  </a:lnTo>
                  <a:lnTo>
                    <a:pt x="0" y="272694"/>
                  </a:lnTo>
                  <a:lnTo>
                    <a:pt x="210388" y="272694"/>
                  </a:lnTo>
                  <a:lnTo>
                    <a:pt x="220116" y="211137"/>
                  </a:lnTo>
                  <a:lnTo>
                    <a:pt x="79882" y="211137"/>
                  </a:lnTo>
                  <a:lnTo>
                    <a:pt x="88049" y="157784"/>
                  </a:lnTo>
                  <a:lnTo>
                    <a:pt x="197142" y="157784"/>
                  </a:lnTo>
                  <a:lnTo>
                    <a:pt x="206489" y="98552"/>
                  </a:lnTo>
                  <a:lnTo>
                    <a:pt x="97408" y="98552"/>
                  </a:lnTo>
                  <a:lnTo>
                    <a:pt x="103250" y="61544"/>
                  </a:lnTo>
                  <a:lnTo>
                    <a:pt x="240385" y="61544"/>
                  </a:lnTo>
                  <a:lnTo>
                    <a:pt x="250113" y="0"/>
                  </a:lnTo>
                  <a:close/>
                </a:path>
              </a:pathLst>
            </a:custGeom>
            <a:solidFill>
              <a:srgbClr val="0B79A8"/>
            </a:solidFill>
          </p:spPr>
          <p:txBody>
            <a:bodyPr wrap="square" lIns="0" tIns="0" rIns="0" bIns="0" rtlCol="0"/>
            <a:lstStyle/>
            <a:p>
              <a:endParaRPr sz="900"/>
            </a:p>
          </p:txBody>
        </p:sp>
        <p:sp>
          <p:nvSpPr>
            <p:cNvPr id="24" name="object 21"/>
            <p:cNvSpPr/>
            <p:nvPr/>
          </p:nvSpPr>
          <p:spPr>
            <a:xfrm>
              <a:off x="13084494" y="-17775"/>
              <a:ext cx="459260" cy="488784"/>
            </a:xfrm>
            <a:custGeom>
              <a:avLst/>
              <a:gdLst/>
              <a:ahLst/>
              <a:cxnLst/>
              <a:rect l="l" t="t" r="r" b="b"/>
              <a:pathLst>
                <a:path w="266700" h="283844">
                  <a:moveTo>
                    <a:pt x="160134" y="0"/>
                  </a:moveTo>
                  <a:lnTo>
                    <a:pt x="95840" y="10817"/>
                  </a:lnTo>
                  <a:lnTo>
                    <a:pt x="44424" y="43256"/>
                  </a:lnTo>
                  <a:lnTo>
                    <a:pt x="11110" y="92284"/>
                  </a:lnTo>
                  <a:lnTo>
                    <a:pt x="0" y="153885"/>
                  </a:lnTo>
                  <a:lnTo>
                    <a:pt x="2338" y="181210"/>
                  </a:lnTo>
                  <a:lnTo>
                    <a:pt x="21040" y="227964"/>
                  </a:lnTo>
                  <a:lnTo>
                    <a:pt x="57643" y="263247"/>
                  </a:lnTo>
                  <a:lnTo>
                    <a:pt x="105722" y="281364"/>
                  </a:lnTo>
                  <a:lnTo>
                    <a:pt x="133629" y="283629"/>
                  </a:lnTo>
                  <a:lnTo>
                    <a:pt x="167162" y="281217"/>
                  </a:lnTo>
                  <a:lnTo>
                    <a:pt x="197084" y="273981"/>
                  </a:lnTo>
                  <a:lnTo>
                    <a:pt x="223426" y="261924"/>
                  </a:lnTo>
                  <a:lnTo>
                    <a:pt x="246214" y="245046"/>
                  </a:lnTo>
                  <a:lnTo>
                    <a:pt x="249966" y="221297"/>
                  </a:lnTo>
                  <a:lnTo>
                    <a:pt x="140258" y="221297"/>
                  </a:lnTo>
                  <a:lnTo>
                    <a:pt x="113000" y="216371"/>
                  </a:lnTo>
                  <a:lnTo>
                    <a:pt x="91406" y="202349"/>
                  </a:lnTo>
                  <a:lnTo>
                    <a:pt x="77191" y="180363"/>
                  </a:lnTo>
                  <a:lnTo>
                    <a:pt x="72072" y="151549"/>
                  </a:lnTo>
                  <a:lnTo>
                    <a:pt x="73540" y="132701"/>
                  </a:lnTo>
                  <a:lnTo>
                    <a:pt x="95834" y="88442"/>
                  </a:lnTo>
                  <a:lnTo>
                    <a:pt x="140655" y="66147"/>
                  </a:lnTo>
                  <a:lnTo>
                    <a:pt x="159727" y="64681"/>
                  </a:lnTo>
                  <a:lnTo>
                    <a:pt x="234991" y="64681"/>
                  </a:lnTo>
                  <a:lnTo>
                    <a:pt x="243497" y="16751"/>
                  </a:lnTo>
                  <a:lnTo>
                    <a:pt x="224722" y="9370"/>
                  </a:lnTo>
                  <a:lnTo>
                    <a:pt x="204592" y="4141"/>
                  </a:lnTo>
                  <a:lnTo>
                    <a:pt x="183073" y="1029"/>
                  </a:lnTo>
                  <a:lnTo>
                    <a:pt x="160134" y="0"/>
                  </a:lnTo>
                  <a:close/>
                </a:path>
                <a:path w="266700" h="283844">
                  <a:moveTo>
                    <a:pt x="266090" y="119214"/>
                  </a:moveTo>
                  <a:lnTo>
                    <a:pt x="195579" y="119214"/>
                  </a:lnTo>
                  <a:lnTo>
                    <a:pt x="181559" y="209994"/>
                  </a:lnTo>
                  <a:lnTo>
                    <a:pt x="172639" y="214884"/>
                  </a:lnTo>
                  <a:lnTo>
                    <a:pt x="162809" y="218422"/>
                  </a:lnTo>
                  <a:lnTo>
                    <a:pt x="152028" y="220572"/>
                  </a:lnTo>
                  <a:lnTo>
                    <a:pt x="140258" y="221297"/>
                  </a:lnTo>
                  <a:lnTo>
                    <a:pt x="249966" y="221297"/>
                  </a:lnTo>
                  <a:lnTo>
                    <a:pt x="266090" y="119214"/>
                  </a:lnTo>
                  <a:close/>
                </a:path>
                <a:path w="266700" h="283844">
                  <a:moveTo>
                    <a:pt x="234991" y="64681"/>
                  </a:moveTo>
                  <a:lnTo>
                    <a:pt x="159727" y="64681"/>
                  </a:lnTo>
                  <a:lnTo>
                    <a:pt x="180031" y="65780"/>
                  </a:lnTo>
                  <a:lnTo>
                    <a:pt x="198837" y="69105"/>
                  </a:lnTo>
                  <a:lnTo>
                    <a:pt x="216109" y="74694"/>
                  </a:lnTo>
                  <a:lnTo>
                    <a:pt x="231813" y="82588"/>
                  </a:lnTo>
                  <a:lnTo>
                    <a:pt x="234991" y="64681"/>
                  </a:lnTo>
                  <a:close/>
                </a:path>
              </a:pathLst>
            </a:custGeom>
            <a:solidFill>
              <a:srgbClr val="0B79A8"/>
            </a:solidFill>
          </p:spPr>
          <p:txBody>
            <a:bodyPr wrap="square" lIns="0" tIns="0" rIns="0" bIns="0" rtlCol="0"/>
            <a:lstStyle/>
            <a:p>
              <a:endParaRPr sz="900"/>
            </a:p>
          </p:txBody>
        </p:sp>
        <p:sp>
          <p:nvSpPr>
            <p:cNvPr id="25" name="object 22"/>
            <p:cNvSpPr/>
            <p:nvPr/>
          </p:nvSpPr>
          <p:spPr>
            <a:xfrm>
              <a:off x="13597032" y="-8372"/>
              <a:ext cx="460353" cy="480037"/>
            </a:xfrm>
            <a:custGeom>
              <a:avLst/>
              <a:gdLst/>
              <a:ahLst/>
              <a:cxnLst/>
              <a:rect l="l" t="t" r="r" b="b"/>
              <a:pathLst>
                <a:path w="267334" h="278765">
                  <a:moveTo>
                    <a:pt x="97015" y="0"/>
                  </a:moveTo>
                  <a:lnTo>
                    <a:pt x="26111" y="0"/>
                  </a:lnTo>
                  <a:lnTo>
                    <a:pt x="1955" y="152704"/>
                  </a:lnTo>
                  <a:lnTo>
                    <a:pt x="774" y="162458"/>
                  </a:lnTo>
                  <a:lnTo>
                    <a:pt x="0" y="170649"/>
                  </a:lnTo>
                  <a:lnTo>
                    <a:pt x="0" y="177253"/>
                  </a:lnTo>
                  <a:lnTo>
                    <a:pt x="8132" y="219868"/>
                  </a:lnTo>
                  <a:lnTo>
                    <a:pt x="32334" y="251663"/>
                  </a:lnTo>
                  <a:lnTo>
                    <a:pt x="68322" y="271492"/>
                  </a:lnTo>
                  <a:lnTo>
                    <a:pt x="111036" y="278168"/>
                  </a:lnTo>
                  <a:lnTo>
                    <a:pt x="134777" y="276340"/>
                  </a:lnTo>
                  <a:lnTo>
                    <a:pt x="177440" y="261730"/>
                  </a:lnTo>
                  <a:lnTo>
                    <a:pt x="212729" y="232799"/>
                  </a:lnTo>
                  <a:lnTo>
                    <a:pt x="225642" y="213499"/>
                  </a:lnTo>
                  <a:lnTo>
                    <a:pt x="117259" y="213499"/>
                  </a:lnTo>
                  <a:lnTo>
                    <a:pt x="97963" y="210827"/>
                  </a:lnTo>
                  <a:lnTo>
                    <a:pt x="83226" y="202931"/>
                  </a:lnTo>
                  <a:lnTo>
                    <a:pt x="73817" y="189994"/>
                  </a:lnTo>
                  <a:lnTo>
                    <a:pt x="70510" y="172199"/>
                  </a:lnTo>
                  <a:lnTo>
                    <a:pt x="70510" y="167132"/>
                  </a:lnTo>
                  <a:lnTo>
                    <a:pt x="71285" y="161277"/>
                  </a:lnTo>
                  <a:lnTo>
                    <a:pt x="72466" y="154279"/>
                  </a:lnTo>
                  <a:lnTo>
                    <a:pt x="97015" y="0"/>
                  </a:lnTo>
                  <a:close/>
                </a:path>
                <a:path w="267334" h="278765">
                  <a:moveTo>
                    <a:pt x="267271" y="0"/>
                  </a:moveTo>
                  <a:lnTo>
                    <a:pt x="196748" y="0"/>
                  </a:lnTo>
                  <a:lnTo>
                    <a:pt x="170637" y="165176"/>
                  </a:lnTo>
                  <a:lnTo>
                    <a:pt x="163939" y="186533"/>
                  </a:lnTo>
                  <a:lnTo>
                    <a:pt x="152130" y="201610"/>
                  </a:lnTo>
                  <a:lnTo>
                    <a:pt x="136229" y="210551"/>
                  </a:lnTo>
                  <a:lnTo>
                    <a:pt x="117259" y="213499"/>
                  </a:lnTo>
                  <a:lnTo>
                    <a:pt x="225642" y="213499"/>
                  </a:lnTo>
                  <a:lnTo>
                    <a:pt x="235086" y="191143"/>
                  </a:lnTo>
                  <a:lnTo>
                    <a:pt x="241147" y="165569"/>
                  </a:lnTo>
                  <a:lnTo>
                    <a:pt x="267271" y="0"/>
                  </a:lnTo>
                  <a:close/>
                </a:path>
              </a:pathLst>
            </a:custGeom>
            <a:solidFill>
              <a:srgbClr val="0B79A8"/>
            </a:solidFill>
          </p:spPr>
          <p:txBody>
            <a:bodyPr wrap="square" lIns="0" tIns="0" rIns="0" bIns="0" rtlCol="0"/>
            <a:lstStyle/>
            <a:p>
              <a:endParaRPr sz="900"/>
            </a:p>
          </p:txBody>
        </p:sp>
        <p:sp>
          <p:nvSpPr>
            <p:cNvPr id="26" name="object 23"/>
            <p:cNvSpPr/>
            <p:nvPr/>
          </p:nvSpPr>
          <p:spPr>
            <a:xfrm>
              <a:off x="14065236" y="-8351"/>
              <a:ext cx="449418" cy="470195"/>
            </a:xfrm>
            <a:custGeom>
              <a:avLst/>
              <a:gdLst/>
              <a:ahLst/>
              <a:cxnLst/>
              <a:rect l="l" t="t" r="r" b="b"/>
              <a:pathLst>
                <a:path w="260984" h="273050">
                  <a:moveTo>
                    <a:pt x="163639" y="0"/>
                  </a:moveTo>
                  <a:lnTo>
                    <a:pt x="42862" y="0"/>
                  </a:lnTo>
                  <a:lnTo>
                    <a:pt x="0" y="272694"/>
                  </a:lnTo>
                  <a:lnTo>
                    <a:pt x="70129" y="272694"/>
                  </a:lnTo>
                  <a:lnTo>
                    <a:pt x="86499" y="168681"/>
                  </a:lnTo>
                  <a:lnTo>
                    <a:pt x="196844" y="168681"/>
                  </a:lnTo>
                  <a:lnTo>
                    <a:pt x="192062" y="160883"/>
                  </a:lnTo>
                  <a:lnTo>
                    <a:pt x="217632" y="145927"/>
                  </a:lnTo>
                  <a:lnTo>
                    <a:pt x="237024" y="126553"/>
                  </a:lnTo>
                  <a:lnTo>
                    <a:pt x="245043" y="111404"/>
                  </a:lnTo>
                  <a:lnTo>
                    <a:pt x="95453" y="111404"/>
                  </a:lnTo>
                  <a:lnTo>
                    <a:pt x="103632" y="59207"/>
                  </a:lnTo>
                  <a:lnTo>
                    <a:pt x="251594" y="59207"/>
                  </a:lnTo>
                  <a:lnTo>
                    <a:pt x="247542" y="46351"/>
                  </a:lnTo>
                  <a:lnTo>
                    <a:pt x="216347" y="12317"/>
                  </a:lnTo>
                  <a:lnTo>
                    <a:pt x="183345" y="1380"/>
                  </a:lnTo>
                  <a:lnTo>
                    <a:pt x="163639" y="0"/>
                  </a:lnTo>
                  <a:close/>
                </a:path>
                <a:path w="260984" h="273050">
                  <a:moveTo>
                    <a:pt x="196844" y="168681"/>
                  </a:moveTo>
                  <a:lnTo>
                    <a:pt x="117665" y="168681"/>
                  </a:lnTo>
                  <a:lnTo>
                    <a:pt x="181559" y="272694"/>
                  </a:lnTo>
                  <a:lnTo>
                    <a:pt x="260642" y="272694"/>
                  </a:lnTo>
                  <a:lnTo>
                    <a:pt x="196844" y="168681"/>
                  </a:lnTo>
                  <a:close/>
                </a:path>
                <a:path w="260984" h="273050">
                  <a:moveTo>
                    <a:pt x="251594" y="59207"/>
                  </a:moveTo>
                  <a:lnTo>
                    <a:pt x="153504" y="59207"/>
                  </a:lnTo>
                  <a:lnTo>
                    <a:pt x="165740" y="60905"/>
                  </a:lnTo>
                  <a:lnTo>
                    <a:pt x="174791" y="65781"/>
                  </a:lnTo>
                  <a:lnTo>
                    <a:pt x="180406" y="73507"/>
                  </a:lnTo>
                  <a:lnTo>
                    <a:pt x="182333" y="83756"/>
                  </a:lnTo>
                  <a:lnTo>
                    <a:pt x="179826" y="95797"/>
                  </a:lnTo>
                  <a:lnTo>
                    <a:pt x="172791" y="104443"/>
                  </a:lnTo>
                  <a:lnTo>
                    <a:pt x="161958" y="109657"/>
                  </a:lnTo>
                  <a:lnTo>
                    <a:pt x="148056" y="111404"/>
                  </a:lnTo>
                  <a:lnTo>
                    <a:pt x="245043" y="111404"/>
                  </a:lnTo>
                  <a:lnTo>
                    <a:pt x="249328" y="103310"/>
                  </a:lnTo>
                  <a:lnTo>
                    <a:pt x="253631" y="76746"/>
                  </a:lnTo>
                  <a:lnTo>
                    <a:pt x="252102" y="60817"/>
                  </a:lnTo>
                  <a:lnTo>
                    <a:pt x="251594" y="59207"/>
                  </a:lnTo>
                  <a:close/>
                </a:path>
              </a:pathLst>
            </a:custGeom>
            <a:solidFill>
              <a:srgbClr val="0B79A8"/>
            </a:solidFill>
          </p:spPr>
          <p:txBody>
            <a:bodyPr wrap="square" lIns="0" tIns="0" rIns="0" bIns="0" rtlCol="0"/>
            <a:lstStyle/>
            <a:p>
              <a:endParaRPr sz="900"/>
            </a:p>
          </p:txBody>
        </p:sp>
        <p:sp>
          <p:nvSpPr>
            <p:cNvPr id="27" name="object 24"/>
            <p:cNvSpPr/>
            <p:nvPr/>
          </p:nvSpPr>
          <p:spPr>
            <a:xfrm>
              <a:off x="14560339" y="-17775"/>
              <a:ext cx="495346" cy="488784"/>
            </a:xfrm>
            <a:custGeom>
              <a:avLst/>
              <a:gdLst/>
              <a:ahLst/>
              <a:cxnLst/>
              <a:rect l="l" t="t" r="r" b="b"/>
              <a:pathLst>
                <a:path w="287654" h="283844">
                  <a:moveTo>
                    <a:pt x="150761" y="0"/>
                  </a:moveTo>
                  <a:lnTo>
                    <a:pt x="92227" y="10866"/>
                  </a:lnTo>
                  <a:lnTo>
                    <a:pt x="43637" y="43649"/>
                  </a:lnTo>
                  <a:lnTo>
                    <a:pt x="10855" y="92486"/>
                  </a:lnTo>
                  <a:lnTo>
                    <a:pt x="0" y="151561"/>
                  </a:lnTo>
                  <a:lnTo>
                    <a:pt x="2336" y="179456"/>
                  </a:lnTo>
                  <a:lnTo>
                    <a:pt x="21029" y="227221"/>
                  </a:lnTo>
                  <a:lnTo>
                    <a:pt x="57843" y="263089"/>
                  </a:lnTo>
                  <a:lnTo>
                    <a:pt x="107520" y="281369"/>
                  </a:lnTo>
                  <a:lnTo>
                    <a:pt x="136740" y="283641"/>
                  </a:lnTo>
                  <a:lnTo>
                    <a:pt x="167282" y="280930"/>
                  </a:lnTo>
                  <a:lnTo>
                    <a:pt x="195272" y="272775"/>
                  </a:lnTo>
                  <a:lnTo>
                    <a:pt x="220779" y="259140"/>
                  </a:lnTo>
                  <a:lnTo>
                    <a:pt x="243878" y="239991"/>
                  </a:lnTo>
                  <a:lnTo>
                    <a:pt x="261218" y="218960"/>
                  </a:lnTo>
                  <a:lnTo>
                    <a:pt x="138683" y="218960"/>
                  </a:lnTo>
                  <a:lnTo>
                    <a:pt x="124233" y="217722"/>
                  </a:lnTo>
                  <a:lnTo>
                    <a:pt x="89992" y="199466"/>
                  </a:lnTo>
                  <a:lnTo>
                    <a:pt x="72059" y="151561"/>
                  </a:lnTo>
                  <a:lnTo>
                    <a:pt x="73382" y="133881"/>
                  </a:lnTo>
                  <a:lnTo>
                    <a:pt x="93497" y="89611"/>
                  </a:lnTo>
                  <a:lnTo>
                    <a:pt x="132830" y="66220"/>
                  </a:lnTo>
                  <a:lnTo>
                    <a:pt x="148818" y="64681"/>
                  </a:lnTo>
                  <a:lnTo>
                    <a:pt x="270802" y="64681"/>
                  </a:lnTo>
                  <a:lnTo>
                    <a:pt x="266467" y="56359"/>
                  </a:lnTo>
                  <a:lnTo>
                    <a:pt x="250101" y="36626"/>
                  </a:lnTo>
                  <a:lnTo>
                    <a:pt x="230089" y="20547"/>
                  </a:lnTo>
                  <a:lnTo>
                    <a:pt x="206860" y="9107"/>
                  </a:lnTo>
                  <a:lnTo>
                    <a:pt x="180417" y="2270"/>
                  </a:lnTo>
                  <a:lnTo>
                    <a:pt x="150761" y="0"/>
                  </a:lnTo>
                  <a:close/>
                </a:path>
                <a:path w="287654" h="283844">
                  <a:moveTo>
                    <a:pt x="270802" y="64681"/>
                  </a:moveTo>
                  <a:lnTo>
                    <a:pt x="148818" y="64681"/>
                  </a:lnTo>
                  <a:lnTo>
                    <a:pt x="163214" y="65915"/>
                  </a:lnTo>
                  <a:lnTo>
                    <a:pt x="176039" y="69597"/>
                  </a:lnTo>
                  <a:lnTo>
                    <a:pt x="205075" y="94387"/>
                  </a:lnTo>
                  <a:lnTo>
                    <a:pt x="215442" y="132067"/>
                  </a:lnTo>
                  <a:lnTo>
                    <a:pt x="214120" y="149975"/>
                  </a:lnTo>
                  <a:lnTo>
                    <a:pt x="194017" y="194411"/>
                  </a:lnTo>
                  <a:lnTo>
                    <a:pt x="154838" y="217425"/>
                  </a:lnTo>
                  <a:lnTo>
                    <a:pt x="138683" y="218960"/>
                  </a:lnTo>
                  <a:lnTo>
                    <a:pt x="261218" y="218960"/>
                  </a:lnTo>
                  <a:lnTo>
                    <a:pt x="263022" y="216772"/>
                  </a:lnTo>
                  <a:lnTo>
                    <a:pt x="276648" y="190996"/>
                  </a:lnTo>
                  <a:lnTo>
                    <a:pt x="284795" y="162737"/>
                  </a:lnTo>
                  <a:lnTo>
                    <a:pt x="287502" y="132067"/>
                  </a:lnTo>
                  <a:lnTo>
                    <a:pt x="285166" y="104012"/>
                  </a:lnTo>
                  <a:lnTo>
                    <a:pt x="278155" y="78798"/>
                  </a:lnTo>
                  <a:lnTo>
                    <a:pt x="270802" y="64681"/>
                  </a:lnTo>
                  <a:close/>
                </a:path>
              </a:pathLst>
            </a:custGeom>
            <a:solidFill>
              <a:srgbClr val="0B79A8"/>
            </a:solidFill>
          </p:spPr>
          <p:txBody>
            <a:bodyPr wrap="square" lIns="0" tIns="0" rIns="0" bIns="0" rtlCol="0"/>
            <a:lstStyle/>
            <a:p>
              <a:endParaRPr sz="900"/>
            </a:p>
          </p:txBody>
        </p:sp>
        <p:sp>
          <p:nvSpPr>
            <p:cNvPr id="28" name="object 25"/>
            <p:cNvSpPr/>
            <p:nvPr/>
          </p:nvSpPr>
          <p:spPr>
            <a:xfrm>
              <a:off x="15086237" y="-17775"/>
              <a:ext cx="403493" cy="488784"/>
            </a:xfrm>
            <a:custGeom>
              <a:avLst/>
              <a:gdLst/>
              <a:ahLst/>
              <a:cxnLst/>
              <a:rect l="l" t="t" r="r" b="b"/>
              <a:pathLst>
                <a:path w="234315" h="283844">
                  <a:moveTo>
                    <a:pt x="11302" y="182714"/>
                  </a:moveTo>
                  <a:lnTo>
                    <a:pt x="0" y="254419"/>
                  </a:lnTo>
                  <a:lnTo>
                    <a:pt x="45878" y="276320"/>
                  </a:lnTo>
                  <a:lnTo>
                    <a:pt x="107530" y="283629"/>
                  </a:lnTo>
                  <a:lnTo>
                    <a:pt x="132151" y="282023"/>
                  </a:lnTo>
                  <a:lnTo>
                    <a:pt x="174967" y="269163"/>
                  </a:lnTo>
                  <a:lnTo>
                    <a:pt x="208352" y="243653"/>
                  </a:lnTo>
                  <a:lnTo>
                    <a:pt x="221628" y="220116"/>
                  </a:lnTo>
                  <a:lnTo>
                    <a:pt x="111429" y="220116"/>
                  </a:lnTo>
                  <a:lnTo>
                    <a:pt x="98053" y="219453"/>
                  </a:lnTo>
                  <a:lnTo>
                    <a:pt x="55321" y="209219"/>
                  </a:lnTo>
                  <a:lnTo>
                    <a:pt x="19552" y="190090"/>
                  </a:lnTo>
                  <a:lnTo>
                    <a:pt x="11302" y="182714"/>
                  </a:lnTo>
                  <a:close/>
                </a:path>
                <a:path w="234315" h="283844">
                  <a:moveTo>
                    <a:pt x="139077" y="0"/>
                  </a:moveTo>
                  <a:lnTo>
                    <a:pt x="92675" y="5797"/>
                  </a:lnTo>
                  <a:lnTo>
                    <a:pt x="55321" y="22987"/>
                  </a:lnTo>
                  <a:lnTo>
                    <a:pt x="25015" y="69669"/>
                  </a:lnTo>
                  <a:lnTo>
                    <a:pt x="22974" y="90779"/>
                  </a:lnTo>
                  <a:lnTo>
                    <a:pt x="24332" y="104524"/>
                  </a:lnTo>
                  <a:lnTo>
                    <a:pt x="44018" y="140639"/>
                  </a:lnTo>
                  <a:lnTo>
                    <a:pt x="80251" y="160121"/>
                  </a:lnTo>
                  <a:lnTo>
                    <a:pt x="132473" y="176885"/>
                  </a:lnTo>
                  <a:lnTo>
                    <a:pt x="141033" y="179209"/>
                  </a:lnTo>
                  <a:lnTo>
                    <a:pt x="144157" y="181940"/>
                  </a:lnTo>
                  <a:lnTo>
                    <a:pt x="150380" y="185445"/>
                  </a:lnTo>
                  <a:lnTo>
                    <a:pt x="154673" y="189738"/>
                  </a:lnTo>
                  <a:lnTo>
                    <a:pt x="154673" y="196367"/>
                  </a:lnTo>
                  <a:lnTo>
                    <a:pt x="123101" y="219735"/>
                  </a:lnTo>
                  <a:lnTo>
                    <a:pt x="117271" y="220116"/>
                  </a:lnTo>
                  <a:lnTo>
                    <a:pt x="221628" y="220116"/>
                  </a:lnTo>
                  <a:lnTo>
                    <a:pt x="225729" y="208276"/>
                  </a:lnTo>
                  <a:lnTo>
                    <a:pt x="227914" y="186994"/>
                  </a:lnTo>
                  <a:lnTo>
                    <a:pt x="222945" y="159754"/>
                  </a:lnTo>
                  <a:lnTo>
                    <a:pt x="185833" y="122081"/>
                  </a:lnTo>
                  <a:lnTo>
                    <a:pt x="146510" y="106244"/>
                  </a:lnTo>
                  <a:lnTo>
                    <a:pt x="119608" y="98564"/>
                  </a:lnTo>
                  <a:lnTo>
                    <a:pt x="115328" y="97409"/>
                  </a:lnTo>
                  <a:lnTo>
                    <a:pt x="111429" y="95834"/>
                  </a:lnTo>
                  <a:lnTo>
                    <a:pt x="107137" y="94284"/>
                  </a:lnTo>
                  <a:lnTo>
                    <a:pt x="98958" y="90779"/>
                  </a:lnTo>
                  <a:lnTo>
                    <a:pt x="95453" y="87261"/>
                  </a:lnTo>
                  <a:lnTo>
                    <a:pt x="95453" y="82207"/>
                  </a:lnTo>
                  <a:lnTo>
                    <a:pt x="97795" y="74024"/>
                  </a:lnTo>
                  <a:lnTo>
                    <a:pt x="104849" y="68183"/>
                  </a:lnTo>
                  <a:lnTo>
                    <a:pt x="116654" y="64679"/>
                  </a:lnTo>
                  <a:lnTo>
                    <a:pt x="133248" y="63512"/>
                  </a:lnTo>
                  <a:lnTo>
                    <a:pt x="227460" y="63512"/>
                  </a:lnTo>
                  <a:lnTo>
                    <a:pt x="234137" y="22212"/>
                  </a:lnTo>
                  <a:lnTo>
                    <a:pt x="213479" y="12494"/>
                  </a:lnTo>
                  <a:lnTo>
                    <a:pt x="190703" y="5553"/>
                  </a:lnTo>
                  <a:lnTo>
                    <a:pt x="165878" y="1388"/>
                  </a:lnTo>
                  <a:lnTo>
                    <a:pt x="139077" y="0"/>
                  </a:lnTo>
                  <a:close/>
                </a:path>
                <a:path w="234315" h="283844">
                  <a:moveTo>
                    <a:pt x="227460" y="63512"/>
                  </a:moveTo>
                  <a:lnTo>
                    <a:pt x="133248" y="63512"/>
                  </a:lnTo>
                  <a:lnTo>
                    <a:pt x="145297" y="64016"/>
                  </a:lnTo>
                  <a:lnTo>
                    <a:pt x="157495" y="65505"/>
                  </a:lnTo>
                  <a:lnTo>
                    <a:pt x="205120" y="79578"/>
                  </a:lnTo>
                  <a:lnTo>
                    <a:pt x="223240" y="89611"/>
                  </a:lnTo>
                  <a:lnTo>
                    <a:pt x="227460" y="63512"/>
                  </a:lnTo>
                  <a:close/>
                </a:path>
              </a:pathLst>
            </a:custGeom>
            <a:solidFill>
              <a:srgbClr val="0B79A8"/>
            </a:solidFill>
          </p:spPr>
          <p:txBody>
            <a:bodyPr wrap="square" lIns="0" tIns="0" rIns="0" bIns="0" rtlCol="0"/>
            <a:lstStyle/>
            <a:p>
              <a:endParaRPr sz="90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1"/>
          <a:srcRect t="8884" r="1890" b="23602"/>
          <a:stretch>
            <a:fillRect/>
          </a:stretch>
        </p:blipFill>
        <p:spPr>
          <a:xfrm>
            <a:off x="251926" y="559836"/>
            <a:ext cx="15494972" cy="823299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aptura de pantalla de un celular con letras&#10;&#10;Descripción generada automáticamente"/>
          <p:cNvPicPr>
            <a:picLocks noChangeAspect="1"/>
          </p:cNvPicPr>
          <p:nvPr/>
        </p:nvPicPr>
        <p:blipFill rotWithShape="1">
          <a:blip r:embed="rId1">
            <a:extLst>
              <a:ext uri="{28A0092B-C50C-407E-A947-70E740481C1C}">
                <a14:useLocalDpi xmlns:a14="http://schemas.microsoft.com/office/drawing/2010/main" val="0"/>
              </a:ext>
            </a:extLst>
          </a:blip>
          <a:srcRect l="1" t="10356" r="-36"/>
          <a:stretch>
            <a:fillRect/>
          </a:stretch>
        </p:blipFill>
        <p:spPr>
          <a:xfrm>
            <a:off x="1407706" y="0"/>
            <a:ext cx="12765493" cy="8820910"/>
          </a:xfrm>
          <a:prstGeom prst="rect">
            <a:avLst/>
          </a:prstGeom>
        </p:spPr>
      </p:pic>
      <p:sp>
        <p:nvSpPr>
          <p:cNvPr id="2" name="Rectángulo 1"/>
          <p:cNvSpPr/>
          <p:nvPr/>
        </p:nvSpPr>
        <p:spPr>
          <a:xfrm>
            <a:off x="1389380" y="7349490"/>
            <a:ext cx="12801600" cy="147129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s-MX" altLang="en-US"/>
          </a:p>
        </p:txBody>
      </p:sp>
      <p:sp>
        <p:nvSpPr>
          <p:cNvPr id="4" name="Cuadro de texto 3"/>
          <p:cNvSpPr txBox="1"/>
          <p:nvPr/>
        </p:nvSpPr>
        <p:spPr>
          <a:xfrm>
            <a:off x="2468245" y="7546975"/>
            <a:ext cx="11062970" cy="1076325"/>
          </a:xfrm>
          <a:prstGeom prst="rect">
            <a:avLst/>
          </a:prstGeom>
          <a:noFill/>
        </p:spPr>
        <p:txBody>
          <a:bodyPr wrap="square" rtlCol="0">
            <a:spAutoFit/>
          </a:bodyPr>
          <a:p>
            <a:r>
              <a:rPr lang="es-MX" altLang="en-US" sz="3200" b="1">
                <a:solidFill>
                  <a:schemeClr val="bg1"/>
                </a:solidFill>
              </a:rPr>
              <a:t>CONTACT:</a:t>
            </a:r>
            <a:endParaRPr lang="es-MX" altLang="en-US" sz="3200" b="1">
              <a:solidFill>
                <a:schemeClr val="bg1"/>
              </a:solidFill>
            </a:endParaRPr>
          </a:p>
          <a:p>
            <a:r>
              <a:rPr lang="es-MX" altLang="en-US" sz="3200" b="1">
                <a:solidFill>
                  <a:schemeClr val="bg1"/>
                </a:solidFill>
              </a:rPr>
              <a:t>Jeff Brown   +52 322 141 4398      Jbrown5677mx@gmail.com</a:t>
            </a:r>
            <a:endParaRPr lang="es-MX" altLang="en-US" sz="3200" b="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br>
              <a:rPr lang="en-US" dirty="0"/>
            </a:br>
            <a:r>
              <a:rPr lang="en-US" b="0" i="0" dirty="0">
                <a:solidFill>
                  <a:srgbClr val="0070C0"/>
                </a:solidFill>
                <a:effectLst/>
                <a:latin typeface="Google Sans"/>
              </a:rPr>
              <a:t>What is Major Medical Insurance?</a:t>
            </a:r>
            <a:br>
              <a:rPr lang="es-ES" b="1" dirty="0"/>
            </a:br>
            <a:endParaRPr lang="es-MX" dirty="0"/>
          </a:p>
        </p:txBody>
      </p:sp>
      <p:sp>
        <p:nvSpPr>
          <p:cNvPr id="3" name="Marcador de contenido 2"/>
          <p:cNvSpPr>
            <a:spLocks noGrp="1"/>
          </p:cNvSpPr>
          <p:nvPr>
            <p:ph idx="1"/>
          </p:nvPr>
        </p:nvSpPr>
        <p:spPr>
          <a:xfrm>
            <a:off x="625400" y="1390040"/>
            <a:ext cx="14748024" cy="1981200"/>
          </a:xfrm>
        </p:spPr>
        <p:txBody>
          <a:bodyPr>
            <a:normAutofit/>
          </a:bodyPr>
          <a:lstStyle/>
          <a:p>
            <a:pPr marL="0" indent="0" algn="just">
              <a:buNone/>
            </a:pPr>
            <a:endParaRPr lang="en-US" sz="3600" b="1" dirty="0">
              <a:latin typeface="Trebuchet MS" panose="020B0603020202020204" pitchFamily="34" charset="0"/>
            </a:endParaRPr>
          </a:p>
          <a:p>
            <a:pPr marL="0" indent="0" algn="just">
              <a:buNone/>
            </a:pPr>
            <a:r>
              <a:rPr lang="en-US" sz="3600" b="1" dirty="0">
                <a:latin typeface="Trebuchet MS" panose="020B0603020202020204" pitchFamily="34" charset="0"/>
              </a:rPr>
              <a:t>Major medical insurance is a protection against an unexpected accident or illness, as it covers your medical and hospital expenses.</a:t>
            </a:r>
            <a:endParaRPr lang="es-ES" sz="3600" b="1" dirty="0">
              <a:latin typeface="Trebuchet MS" panose="020B0603020202020204" pitchFamily="34" charset="0"/>
            </a:endParaRPr>
          </a:p>
          <a:p>
            <a:pPr marL="0" indent="0" algn="just">
              <a:buNone/>
            </a:pPr>
            <a:endParaRPr lang="es-ES" sz="3200" b="1" dirty="0">
              <a:latin typeface="Trebuchet MS" panose="020B0603020202020204" pitchFamily="34" charset="0"/>
            </a:endParaRPr>
          </a:p>
          <a:p>
            <a:pPr marL="0" indent="0" algn="just">
              <a:buNone/>
            </a:pPr>
            <a:endParaRPr lang="es-ES" sz="3600" b="1" dirty="0">
              <a:solidFill>
                <a:srgbClr val="0070C0"/>
              </a:solidFill>
              <a:latin typeface="Trebuchet MS" panose="020B0603020202020204" pitchFamily="34" charset="0"/>
            </a:endParaRPr>
          </a:p>
          <a:p>
            <a:pPr marL="0" indent="0">
              <a:buNone/>
            </a:pPr>
            <a:endParaRPr lang="es-ES" b="1" dirty="0">
              <a:latin typeface="Trebuchet MS" panose="020B0603020202020204" pitchFamily="34" charset="0"/>
            </a:endParaRPr>
          </a:p>
        </p:txBody>
      </p:sp>
      <p:pic>
        <p:nvPicPr>
          <p:cNvPr id="2050" name="Picture 2" descr="Resultado de imagen de GASTOS MEDICOS MAYOR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04875" y="3611586"/>
            <a:ext cx="6555691" cy="491676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p:cNvGrpSpPr/>
          <p:nvPr/>
        </p:nvGrpSpPr>
        <p:grpSpPr>
          <a:xfrm>
            <a:off x="13670748" y="7789789"/>
            <a:ext cx="1988350" cy="774649"/>
            <a:chOff x="544690" y="6606882"/>
            <a:chExt cx="1988350" cy="774649"/>
          </a:xfrm>
        </p:grpSpPr>
        <p:sp>
          <p:nvSpPr>
            <p:cNvPr id="7" name="object 16"/>
            <p:cNvSpPr/>
            <p:nvPr/>
          </p:nvSpPr>
          <p:spPr>
            <a:xfrm>
              <a:off x="1074153" y="7309995"/>
              <a:ext cx="72809" cy="70904"/>
            </a:xfrm>
            <a:prstGeom prst="rect">
              <a:avLst/>
            </a:prstGeom>
            <a:blipFill>
              <a:blip r:embed="rId2" cstate="print"/>
              <a:stretch>
                <a:fillRect/>
              </a:stretch>
            </a:blipFill>
          </p:spPr>
          <p:txBody>
            <a:bodyPr wrap="square" lIns="0" tIns="0" rIns="0" bIns="0" rtlCol="0"/>
            <a:lstStyle/>
            <a:p/>
          </p:txBody>
        </p:sp>
        <p:sp>
          <p:nvSpPr>
            <p:cNvPr id="8" name="object 17"/>
            <p:cNvSpPr/>
            <p:nvPr/>
          </p:nvSpPr>
          <p:spPr>
            <a:xfrm>
              <a:off x="1236014" y="6802367"/>
              <a:ext cx="232410" cy="306705"/>
            </a:xfrm>
            <a:custGeom>
              <a:avLst/>
              <a:gdLst/>
              <a:ahLst/>
              <a:cxnLst/>
              <a:rect l="l" t="t" r="r" b="b"/>
              <a:pathLst>
                <a:path w="232409" h="306704">
                  <a:moveTo>
                    <a:pt x="99453" y="3594"/>
                  </a:moveTo>
                  <a:lnTo>
                    <a:pt x="12" y="10210"/>
                  </a:lnTo>
                  <a:lnTo>
                    <a:pt x="0" y="30251"/>
                  </a:lnTo>
                  <a:lnTo>
                    <a:pt x="6057" y="30670"/>
                  </a:lnTo>
                  <a:lnTo>
                    <a:pt x="11722" y="31419"/>
                  </a:lnTo>
                  <a:lnTo>
                    <a:pt x="45808" y="58470"/>
                  </a:lnTo>
                  <a:lnTo>
                    <a:pt x="47180" y="262826"/>
                  </a:lnTo>
                  <a:lnTo>
                    <a:pt x="45808" y="268744"/>
                  </a:lnTo>
                  <a:lnTo>
                    <a:pt x="40347" y="277837"/>
                  </a:lnTo>
                  <a:lnTo>
                    <a:pt x="36156" y="281025"/>
                  </a:lnTo>
                  <a:lnTo>
                    <a:pt x="30492" y="282828"/>
                  </a:lnTo>
                  <a:lnTo>
                    <a:pt x="26847" y="284048"/>
                  </a:lnTo>
                  <a:lnTo>
                    <a:pt x="22555" y="284848"/>
                  </a:lnTo>
                  <a:lnTo>
                    <a:pt x="3200" y="286448"/>
                  </a:lnTo>
                  <a:lnTo>
                    <a:pt x="3200" y="306489"/>
                  </a:lnTo>
                  <a:lnTo>
                    <a:pt x="160858" y="306565"/>
                  </a:lnTo>
                  <a:lnTo>
                    <a:pt x="160858" y="286537"/>
                  </a:lnTo>
                  <a:lnTo>
                    <a:pt x="154990" y="286130"/>
                  </a:lnTo>
                  <a:lnTo>
                    <a:pt x="148082" y="285419"/>
                  </a:lnTo>
                  <a:lnTo>
                    <a:pt x="132105" y="283387"/>
                  </a:lnTo>
                  <a:lnTo>
                    <a:pt x="125603" y="281863"/>
                  </a:lnTo>
                  <a:lnTo>
                    <a:pt x="120535" y="279844"/>
                  </a:lnTo>
                  <a:lnTo>
                    <a:pt x="114668" y="277609"/>
                  </a:lnTo>
                  <a:lnTo>
                    <a:pt x="110388" y="274269"/>
                  </a:lnTo>
                  <a:lnTo>
                    <a:pt x="104940" y="265366"/>
                  </a:lnTo>
                  <a:lnTo>
                    <a:pt x="103568" y="259587"/>
                  </a:lnTo>
                  <a:lnTo>
                    <a:pt x="103670" y="78270"/>
                  </a:lnTo>
                  <a:lnTo>
                    <a:pt x="110699" y="68251"/>
                  </a:lnTo>
                  <a:lnTo>
                    <a:pt x="118451" y="59453"/>
                  </a:lnTo>
                  <a:lnTo>
                    <a:pt x="126924" y="51872"/>
                  </a:lnTo>
                  <a:lnTo>
                    <a:pt x="129572" y="50037"/>
                  </a:lnTo>
                  <a:lnTo>
                    <a:pt x="103682" y="50037"/>
                  </a:lnTo>
                  <a:lnTo>
                    <a:pt x="103695" y="7835"/>
                  </a:lnTo>
                  <a:lnTo>
                    <a:pt x="99453" y="3594"/>
                  </a:lnTo>
                  <a:close/>
                </a:path>
                <a:path w="232409" h="306704">
                  <a:moveTo>
                    <a:pt x="230999" y="33972"/>
                  </a:moveTo>
                  <a:lnTo>
                    <a:pt x="169481" y="33972"/>
                  </a:lnTo>
                  <a:lnTo>
                    <a:pt x="168715" y="38491"/>
                  </a:lnTo>
                  <a:lnTo>
                    <a:pt x="168166" y="41490"/>
                  </a:lnTo>
                  <a:lnTo>
                    <a:pt x="166789" y="48552"/>
                  </a:lnTo>
                  <a:lnTo>
                    <a:pt x="166496" y="51872"/>
                  </a:lnTo>
                  <a:lnTo>
                    <a:pt x="166420" y="64122"/>
                  </a:lnTo>
                  <a:lnTo>
                    <a:pt x="169405" y="70611"/>
                  </a:lnTo>
                  <a:lnTo>
                    <a:pt x="201282" y="85293"/>
                  </a:lnTo>
                  <a:lnTo>
                    <a:pt x="208657" y="84547"/>
                  </a:lnTo>
                  <a:lnTo>
                    <a:pt x="231750" y="53366"/>
                  </a:lnTo>
                  <a:lnTo>
                    <a:pt x="232206" y="45504"/>
                  </a:lnTo>
                  <a:lnTo>
                    <a:pt x="231486" y="35902"/>
                  </a:lnTo>
                  <a:lnTo>
                    <a:pt x="230999" y="33972"/>
                  </a:lnTo>
                  <a:close/>
                </a:path>
                <a:path w="232409" h="306704">
                  <a:moveTo>
                    <a:pt x="189191" y="0"/>
                  </a:moveTo>
                  <a:lnTo>
                    <a:pt x="147053" y="12725"/>
                  </a:lnTo>
                  <a:lnTo>
                    <a:pt x="114861" y="38491"/>
                  </a:lnTo>
                  <a:lnTo>
                    <a:pt x="105194" y="50037"/>
                  </a:lnTo>
                  <a:lnTo>
                    <a:pt x="129572" y="50037"/>
                  </a:lnTo>
                  <a:lnTo>
                    <a:pt x="136118" y="45504"/>
                  </a:lnTo>
                  <a:lnTo>
                    <a:pt x="145374" y="40455"/>
                  </a:lnTo>
                  <a:lnTo>
                    <a:pt x="154019" y="36852"/>
                  </a:lnTo>
                  <a:lnTo>
                    <a:pt x="162053" y="34692"/>
                  </a:lnTo>
                  <a:lnTo>
                    <a:pt x="169481" y="33972"/>
                  </a:lnTo>
                  <a:lnTo>
                    <a:pt x="230999" y="33972"/>
                  </a:lnTo>
                  <a:lnTo>
                    <a:pt x="229247" y="27022"/>
                  </a:lnTo>
                  <a:lnTo>
                    <a:pt x="198300" y="778"/>
                  </a:lnTo>
                  <a:lnTo>
                    <a:pt x="189191" y="0"/>
                  </a:lnTo>
                  <a:close/>
                </a:path>
              </a:pathLst>
            </a:custGeom>
            <a:solidFill>
              <a:srgbClr val="666869"/>
            </a:solidFill>
          </p:spPr>
          <p:txBody>
            <a:bodyPr wrap="square" lIns="0" tIns="0" rIns="0" bIns="0" rtlCol="0"/>
            <a:lstStyle/>
            <a:p/>
          </p:txBody>
        </p:sp>
        <p:sp>
          <p:nvSpPr>
            <p:cNvPr id="9" name="object 18"/>
            <p:cNvSpPr/>
            <p:nvPr/>
          </p:nvSpPr>
          <p:spPr>
            <a:xfrm>
              <a:off x="1462620" y="6801234"/>
              <a:ext cx="266065" cy="316230"/>
            </a:xfrm>
            <a:custGeom>
              <a:avLst/>
              <a:gdLst/>
              <a:ahLst/>
              <a:cxnLst/>
              <a:rect l="l" t="t" r="r" b="b"/>
              <a:pathLst>
                <a:path w="266064" h="316229">
                  <a:moveTo>
                    <a:pt x="136817" y="0"/>
                  </a:moveTo>
                  <a:lnTo>
                    <a:pt x="92550" y="7402"/>
                  </a:lnTo>
                  <a:lnTo>
                    <a:pt x="55811" y="28451"/>
                  </a:lnTo>
                  <a:lnTo>
                    <a:pt x="28023" y="59484"/>
                  </a:lnTo>
                  <a:lnTo>
                    <a:pt x="9283" y="98437"/>
                  </a:lnTo>
                  <a:lnTo>
                    <a:pt x="580" y="141151"/>
                  </a:lnTo>
                  <a:lnTo>
                    <a:pt x="0" y="155651"/>
                  </a:lnTo>
                  <a:lnTo>
                    <a:pt x="531" y="171683"/>
                  </a:lnTo>
                  <a:lnTo>
                    <a:pt x="8610" y="217271"/>
                  </a:lnTo>
                  <a:lnTo>
                    <a:pt x="26586" y="256899"/>
                  </a:lnTo>
                  <a:lnTo>
                    <a:pt x="54771" y="287880"/>
                  </a:lnTo>
                  <a:lnTo>
                    <a:pt x="93637" y="308499"/>
                  </a:lnTo>
                  <a:lnTo>
                    <a:pt x="142722" y="315696"/>
                  </a:lnTo>
                  <a:lnTo>
                    <a:pt x="162602" y="314379"/>
                  </a:lnTo>
                  <a:lnTo>
                    <a:pt x="215201" y="294487"/>
                  </a:lnTo>
                  <a:lnTo>
                    <a:pt x="230504" y="282625"/>
                  </a:lnTo>
                  <a:lnTo>
                    <a:pt x="160020" y="282625"/>
                  </a:lnTo>
                  <a:lnTo>
                    <a:pt x="147284" y="281980"/>
                  </a:lnTo>
                  <a:lnTo>
                    <a:pt x="105455" y="266839"/>
                  </a:lnTo>
                  <a:lnTo>
                    <a:pt x="77986" y="235062"/>
                  </a:lnTo>
                  <a:lnTo>
                    <a:pt x="63475" y="189896"/>
                  </a:lnTo>
                  <a:lnTo>
                    <a:pt x="60337" y="148704"/>
                  </a:lnTo>
                  <a:lnTo>
                    <a:pt x="258318" y="148704"/>
                  </a:lnTo>
                  <a:lnTo>
                    <a:pt x="258268" y="126782"/>
                  </a:lnTo>
                  <a:lnTo>
                    <a:pt x="258157" y="123266"/>
                  </a:lnTo>
                  <a:lnTo>
                    <a:pt x="198602" y="123266"/>
                  </a:lnTo>
                  <a:lnTo>
                    <a:pt x="60350" y="123202"/>
                  </a:lnTo>
                  <a:lnTo>
                    <a:pt x="67002" y="81178"/>
                  </a:lnTo>
                  <a:lnTo>
                    <a:pt x="94489" y="37940"/>
                  </a:lnTo>
                  <a:lnTo>
                    <a:pt x="136194" y="23063"/>
                  </a:lnTo>
                  <a:lnTo>
                    <a:pt x="214619" y="23063"/>
                  </a:lnTo>
                  <a:lnTo>
                    <a:pt x="214042" y="22575"/>
                  </a:lnTo>
                  <a:lnTo>
                    <a:pt x="167211" y="2592"/>
                  </a:lnTo>
                  <a:lnTo>
                    <a:pt x="152602" y="652"/>
                  </a:lnTo>
                  <a:lnTo>
                    <a:pt x="136817" y="0"/>
                  </a:lnTo>
                  <a:close/>
                </a:path>
                <a:path w="266064" h="316229">
                  <a:moveTo>
                    <a:pt x="244348" y="224383"/>
                  </a:moveTo>
                  <a:lnTo>
                    <a:pt x="216264" y="262388"/>
                  </a:lnTo>
                  <a:lnTo>
                    <a:pt x="173047" y="281837"/>
                  </a:lnTo>
                  <a:lnTo>
                    <a:pt x="160020" y="282625"/>
                  </a:lnTo>
                  <a:lnTo>
                    <a:pt x="230504" y="282625"/>
                  </a:lnTo>
                  <a:lnTo>
                    <a:pt x="243554" y="269606"/>
                  </a:lnTo>
                  <a:lnTo>
                    <a:pt x="255345" y="254434"/>
                  </a:lnTo>
                  <a:lnTo>
                    <a:pt x="265544" y="237439"/>
                  </a:lnTo>
                  <a:lnTo>
                    <a:pt x="244348" y="224383"/>
                  </a:lnTo>
                  <a:close/>
                </a:path>
                <a:path w="266064" h="316229">
                  <a:moveTo>
                    <a:pt x="258318" y="148704"/>
                  </a:moveTo>
                  <a:lnTo>
                    <a:pt x="60337" y="148704"/>
                  </a:lnTo>
                  <a:lnTo>
                    <a:pt x="258318" y="148805"/>
                  </a:lnTo>
                  <a:close/>
                </a:path>
                <a:path w="266064" h="316229">
                  <a:moveTo>
                    <a:pt x="214619" y="23063"/>
                  </a:moveTo>
                  <a:lnTo>
                    <a:pt x="136194" y="23063"/>
                  </a:lnTo>
                  <a:lnTo>
                    <a:pt x="145310" y="23615"/>
                  </a:lnTo>
                  <a:lnTo>
                    <a:pt x="153552" y="25268"/>
                  </a:lnTo>
                  <a:lnTo>
                    <a:pt x="186512" y="54571"/>
                  </a:lnTo>
                  <a:lnTo>
                    <a:pt x="197002" y="96484"/>
                  </a:lnTo>
                  <a:lnTo>
                    <a:pt x="198602" y="123266"/>
                  </a:lnTo>
                  <a:lnTo>
                    <a:pt x="258157" y="123266"/>
                  </a:lnTo>
                  <a:lnTo>
                    <a:pt x="251536" y="78676"/>
                  </a:lnTo>
                  <a:lnTo>
                    <a:pt x="230784" y="38595"/>
                  </a:lnTo>
                  <a:lnTo>
                    <a:pt x="222964" y="30113"/>
                  </a:lnTo>
                  <a:lnTo>
                    <a:pt x="214619" y="23063"/>
                  </a:lnTo>
                  <a:close/>
                </a:path>
              </a:pathLst>
            </a:custGeom>
            <a:solidFill>
              <a:srgbClr val="666869"/>
            </a:solidFill>
          </p:spPr>
          <p:txBody>
            <a:bodyPr wrap="square" lIns="0" tIns="0" rIns="0" bIns="0" rtlCol="0"/>
            <a:lstStyle/>
            <a:p/>
          </p:txBody>
        </p:sp>
        <p:sp>
          <p:nvSpPr>
            <p:cNvPr id="10" name="object 19"/>
            <p:cNvSpPr/>
            <p:nvPr/>
          </p:nvSpPr>
          <p:spPr>
            <a:xfrm>
              <a:off x="1710651" y="6639233"/>
              <a:ext cx="161290" cy="470534"/>
            </a:xfrm>
            <a:custGeom>
              <a:avLst/>
              <a:gdLst/>
              <a:ahLst/>
              <a:cxnLst/>
              <a:rect l="l" t="t" r="r" b="b"/>
              <a:pathLst>
                <a:path w="161289" h="470534">
                  <a:moveTo>
                    <a:pt x="112496" y="0"/>
                  </a:moveTo>
                  <a:lnTo>
                    <a:pt x="0" y="6629"/>
                  </a:lnTo>
                  <a:lnTo>
                    <a:pt x="0" y="26060"/>
                  </a:lnTo>
                  <a:lnTo>
                    <a:pt x="5854" y="26466"/>
                  </a:lnTo>
                  <a:lnTo>
                    <a:pt x="13652" y="27685"/>
                  </a:lnTo>
                  <a:lnTo>
                    <a:pt x="52489" y="45072"/>
                  </a:lnTo>
                  <a:lnTo>
                    <a:pt x="60312" y="64668"/>
                  </a:lnTo>
                  <a:lnTo>
                    <a:pt x="60134" y="426173"/>
                  </a:lnTo>
                  <a:lnTo>
                    <a:pt x="15252" y="449833"/>
                  </a:lnTo>
                  <a:lnTo>
                    <a:pt x="15239" y="469861"/>
                  </a:lnTo>
                  <a:lnTo>
                    <a:pt x="161074" y="469938"/>
                  </a:lnTo>
                  <a:lnTo>
                    <a:pt x="161086" y="449910"/>
                  </a:lnTo>
                  <a:lnTo>
                    <a:pt x="155625" y="449503"/>
                  </a:lnTo>
                  <a:lnTo>
                    <a:pt x="150736" y="448792"/>
                  </a:lnTo>
                  <a:lnTo>
                    <a:pt x="142036" y="446760"/>
                  </a:lnTo>
                  <a:lnTo>
                    <a:pt x="137629" y="445249"/>
                  </a:lnTo>
                  <a:lnTo>
                    <a:pt x="133197" y="443217"/>
                  </a:lnTo>
                  <a:lnTo>
                    <a:pt x="127330" y="440778"/>
                  </a:lnTo>
                  <a:lnTo>
                    <a:pt x="123088" y="437299"/>
                  </a:lnTo>
                  <a:lnTo>
                    <a:pt x="117843" y="428180"/>
                  </a:lnTo>
                  <a:lnTo>
                    <a:pt x="116522" y="422363"/>
                  </a:lnTo>
                  <a:lnTo>
                    <a:pt x="116738" y="4559"/>
                  </a:lnTo>
                  <a:lnTo>
                    <a:pt x="112496" y="0"/>
                  </a:lnTo>
                  <a:close/>
                </a:path>
              </a:pathLst>
            </a:custGeom>
            <a:solidFill>
              <a:srgbClr val="666869"/>
            </a:solidFill>
          </p:spPr>
          <p:txBody>
            <a:bodyPr wrap="square" lIns="0" tIns="0" rIns="0" bIns="0" rtlCol="0"/>
            <a:lstStyle/>
            <a:p/>
          </p:txBody>
        </p:sp>
        <p:sp>
          <p:nvSpPr>
            <p:cNvPr id="11" name="object 20"/>
            <p:cNvSpPr/>
            <p:nvPr/>
          </p:nvSpPr>
          <p:spPr>
            <a:xfrm>
              <a:off x="1869617" y="6649311"/>
              <a:ext cx="153670" cy="460375"/>
            </a:xfrm>
            <a:custGeom>
              <a:avLst/>
              <a:gdLst/>
              <a:ahLst/>
              <a:cxnLst/>
              <a:rect l="l" t="t" r="r" b="b"/>
              <a:pathLst>
                <a:path w="153669" h="460375">
                  <a:moveTo>
                    <a:pt x="76492" y="0"/>
                  </a:moveTo>
                  <a:lnTo>
                    <a:pt x="41133" y="25950"/>
                  </a:lnTo>
                  <a:lnTo>
                    <a:pt x="38277" y="41579"/>
                  </a:lnTo>
                  <a:lnTo>
                    <a:pt x="38987" y="49249"/>
                  </a:lnTo>
                  <a:lnTo>
                    <a:pt x="68989" y="81202"/>
                  </a:lnTo>
                  <a:lnTo>
                    <a:pt x="76466" y="81978"/>
                  </a:lnTo>
                  <a:lnTo>
                    <a:pt x="84470" y="81173"/>
                  </a:lnTo>
                  <a:lnTo>
                    <a:pt x="113044" y="55087"/>
                  </a:lnTo>
                  <a:lnTo>
                    <a:pt x="115900" y="38887"/>
                  </a:lnTo>
                  <a:lnTo>
                    <a:pt x="115209" y="31381"/>
                  </a:lnTo>
                  <a:lnTo>
                    <a:pt x="84750" y="738"/>
                  </a:lnTo>
                  <a:lnTo>
                    <a:pt x="76492" y="0"/>
                  </a:lnTo>
                  <a:close/>
                </a:path>
                <a:path w="153669" h="460375">
                  <a:moveTo>
                    <a:pt x="105537" y="156959"/>
                  </a:moveTo>
                  <a:lnTo>
                    <a:pt x="12" y="163588"/>
                  </a:lnTo>
                  <a:lnTo>
                    <a:pt x="0" y="183616"/>
                  </a:lnTo>
                  <a:lnTo>
                    <a:pt x="6070" y="184035"/>
                  </a:lnTo>
                  <a:lnTo>
                    <a:pt x="12738" y="185102"/>
                  </a:lnTo>
                  <a:lnTo>
                    <a:pt x="51879" y="211899"/>
                  </a:lnTo>
                  <a:lnTo>
                    <a:pt x="53352" y="217804"/>
                  </a:lnTo>
                  <a:lnTo>
                    <a:pt x="53251" y="416204"/>
                  </a:lnTo>
                  <a:lnTo>
                    <a:pt x="51879" y="422122"/>
                  </a:lnTo>
                  <a:lnTo>
                    <a:pt x="46418" y="431215"/>
                  </a:lnTo>
                  <a:lnTo>
                    <a:pt x="42214" y="434403"/>
                  </a:lnTo>
                  <a:lnTo>
                    <a:pt x="36563" y="436206"/>
                  </a:lnTo>
                  <a:lnTo>
                    <a:pt x="32931" y="437426"/>
                  </a:lnTo>
                  <a:lnTo>
                    <a:pt x="28625" y="438226"/>
                  </a:lnTo>
                  <a:lnTo>
                    <a:pt x="9271" y="439826"/>
                  </a:lnTo>
                  <a:lnTo>
                    <a:pt x="9271" y="459867"/>
                  </a:lnTo>
                  <a:lnTo>
                    <a:pt x="153581" y="459930"/>
                  </a:lnTo>
                  <a:lnTo>
                    <a:pt x="153593" y="439902"/>
                  </a:lnTo>
                  <a:lnTo>
                    <a:pt x="148374" y="439496"/>
                  </a:lnTo>
                  <a:lnTo>
                    <a:pt x="143662" y="438734"/>
                  </a:lnTo>
                  <a:lnTo>
                    <a:pt x="135216" y="436511"/>
                  </a:lnTo>
                  <a:lnTo>
                    <a:pt x="130911" y="435025"/>
                  </a:lnTo>
                  <a:lnTo>
                    <a:pt x="126492" y="433209"/>
                  </a:lnTo>
                  <a:lnTo>
                    <a:pt x="120675" y="430987"/>
                  </a:lnTo>
                  <a:lnTo>
                    <a:pt x="116408" y="427545"/>
                  </a:lnTo>
                  <a:lnTo>
                    <a:pt x="110998" y="418223"/>
                  </a:lnTo>
                  <a:lnTo>
                    <a:pt x="109651" y="412356"/>
                  </a:lnTo>
                  <a:lnTo>
                    <a:pt x="109778" y="161213"/>
                  </a:lnTo>
                  <a:lnTo>
                    <a:pt x="105537" y="156959"/>
                  </a:lnTo>
                  <a:close/>
                </a:path>
              </a:pathLst>
            </a:custGeom>
            <a:solidFill>
              <a:srgbClr val="666869"/>
            </a:solidFill>
          </p:spPr>
          <p:txBody>
            <a:bodyPr wrap="square" lIns="0" tIns="0" rIns="0" bIns="0" rtlCol="0"/>
            <a:lstStyle/>
            <a:p/>
          </p:txBody>
        </p:sp>
        <p:sp>
          <p:nvSpPr>
            <p:cNvPr id="12" name="object 21"/>
            <p:cNvSpPr/>
            <p:nvPr/>
          </p:nvSpPr>
          <p:spPr>
            <a:xfrm>
              <a:off x="2029218" y="6801520"/>
              <a:ext cx="266065" cy="316230"/>
            </a:xfrm>
            <a:custGeom>
              <a:avLst/>
              <a:gdLst/>
              <a:ahLst/>
              <a:cxnLst/>
              <a:rect l="l" t="t" r="r" b="b"/>
              <a:pathLst>
                <a:path w="266064" h="316229">
                  <a:moveTo>
                    <a:pt x="136817" y="0"/>
                  </a:moveTo>
                  <a:lnTo>
                    <a:pt x="92550" y="7402"/>
                  </a:lnTo>
                  <a:lnTo>
                    <a:pt x="55810" y="28451"/>
                  </a:lnTo>
                  <a:lnTo>
                    <a:pt x="28018" y="59484"/>
                  </a:lnTo>
                  <a:lnTo>
                    <a:pt x="9283" y="98437"/>
                  </a:lnTo>
                  <a:lnTo>
                    <a:pt x="580" y="141151"/>
                  </a:lnTo>
                  <a:lnTo>
                    <a:pt x="0" y="155651"/>
                  </a:lnTo>
                  <a:lnTo>
                    <a:pt x="531" y="171683"/>
                  </a:lnTo>
                  <a:lnTo>
                    <a:pt x="8610" y="217271"/>
                  </a:lnTo>
                  <a:lnTo>
                    <a:pt x="26584" y="256899"/>
                  </a:lnTo>
                  <a:lnTo>
                    <a:pt x="54771" y="287875"/>
                  </a:lnTo>
                  <a:lnTo>
                    <a:pt x="93637" y="308499"/>
                  </a:lnTo>
                  <a:lnTo>
                    <a:pt x="142722" y="315696"/>
                  </a:lnTo>
                  <a:lnTo>
                    <a:pt x="162602" y="314377"/>
                  </a:lnTo>
                  <a:lnTo>
                    <a:pt x="215201" y="294474"/>
                  </a:lnTo>
                  <a:lnTo>
                    <a:pt x="230499" y="282625"/>
                  </a:lnTo>
                  <a:lnTo>
                    <a:pt x="160020" y="282625"/>
                  </a:lnTo>
                  <a:lnTo>
                    <a:pt x="147284" y="281978"/>
                  </a:lnTo>
                  <a:lnTo>
                    <a:pt x="105455" y="266839"/>
                  </a:lnTo>
                  <a:lnTo>
                    <a:pt x="77986" y="235062"/>
                  </a:lnTo>
                  <a:lnTo>
                    <a:pt x="63475" y="189896"/>
                  </a:lnTo>
                  <a:lnTo>
                    <a:pt x="60337" y="148704"/>
                  </a:lnTo>
                  <a:lnTo>
                    <a:pt x="258318" y="148704"/>
                  </a:lnTo>
                  <a:lnTo>
                    <a:pt x="258267" y="126782"/>
                  </a:lnTo>
                  <a:lnTo>
                    <a:pt x="258154" y="123266"/>
                  </a:lnTo>
                  <a:lnTo>
                    <a:pt x="198602" y="123266"/>
                  </a:lnTo>
                  <a:lnTo>
                    <a:pt x="60350" y="123202"/>
                  </a:lnTo>
                  <a:lnTo>
                    <a:pt x="67002" y="81173"/>
                  </a:lnTo>
                  <a:lnTo>
                    <a:pt x="94489" y="37940"/>
                  </a:lnTo>
                  <a:lnTo>
                    <a:pt x="136194" y="23063"/>
                  </a:lnTo>
                  <a:lnTo>
                    <a:pt x="214624" y="23063"/>
                  </a:lnTo>
                  <a:lnTo>
                    <a:pt x="214042" y="22571"/>
                  </a:lnTo>
                  <a:lnTo>
                    <a:pt x="167206" y="2587"/>
                  </a:lnTo>
                  <a:lnTo>
                    <a:pt x="152600" y="647"/>
                  </a:lnTo>
                  <a:lnTo>
                    <a:pt x="136817" y="0"/>
                  </a:lnTo>
                  <a:close/>
                </a:path>
                <a:path w="266064" h="316229">
                  <a:moveTo>
                    <a:pt x="244348" y="224383"/>
                  </a:moveTo>
                  <a:lnTo>
                    <a:pt x="216264" y="262382"/>
                  </a:lnTo>
                  <a:lnTo>
                    <a:pt x="173047" y="281837"/>
                  </a:lnTo>
                  <a:lnTo>
                    <a:pt x="160020" y="282625"/>
                  </a:lnTo>
                  <a:lnTo>
                    <a:pt x="230499" y="282625"/>
                  </a:lnTo>
                  <a:lnTo>
                    <a:pt x="243554" y="269605"/>
                  </a:lnTo>
                  <a:lnTo>
                    <a:pt x="255345" y="254434"/>
                  </a:lnTo>
                  <a:lnTo>
                    <a:pt x="265544" y="237439"/>
                  </a:lnTo>
                  <a:lnTo>
                    <a:pt x="244348" y="224383"/>
                  </a:lnTo>
                  <a:close/>
                </a:path>
                <a:path w="266064" h="316229">
                  <a:moveTo>
                    <a:pt x="258318" y="148704"/>
                  </a:moveTo>
                  <a:lnTo>
                    <a:pt x="60337" y="148704"/>
                  </a:lnTo>
                  <a:lnTo>
                    <a:pt x="258318" y="148805"/>
                  </a:lnTo>
                  <a:close/>
                </a:path>
                <a:path w="266064" h="316229">
                  <a:moveTo>
                    <a:pt x="214624" y="23063"/>
                  </a:moveTo>
                  <a:lnTo>
                    <a:pt x="136194" y="23063"/>
                  </a:lnTo>
                  <a:lnTo>
                    <a:pt x="145310" y="23615"/>
                  </a:lnTo>
                  <a:lnTo>
                    <a:pt x="153552" y="25268"/>
                  </a:lnTo>
                  <a:lnTo>
                    <a:pt x="186512" y="54559"/>
                  </a:lnTo>
                  <a:lnTo>
                    <a:pt x="196997" y="96484"/>
                  </a:lnTo>
                  <a:lnTo>
                    <a:pt x="198602" y="123266"/>
                  </a:lnTo>
                  <a:lnTo>
                    <a:pt x="258154" y="123266"/>
                  </a:lnTo>
                  <a:lnTo>
                    <a:pt x="251536" y="78663"/>
                  </a:lnTo>
                  <a:lnTo>
                    <a:pt x="230784" y="38595"/>
                  </a:lnTo>
                  <a:lnTo>
                    <a:pt x="222964" y="30111"/>
                  </a:lnTo>
                  <a:lnTo>
                    <a:pt x="214624" y="23063"/>
                  </a:lnTo>
                  <a:close/>
                </a:path>
              </a:pathLst>
            </a:custGeom>
            <a:solidFill>
              <a:srgbClr val="666869"/>
            </a:solidFill>
          </p:spPr>
          <p:txBody>
            <a:bodyPr wrap="square" lIns="0" tIns="0" rIns="0" bIns="0" rtlCol="0"/>
            <a:lstStyle/>
            <a:p/>
          </p:txBody>
        </p:sp>
        <p:sp>
          <p:nvSpPr>
            <p:cNvPr id="13" name="object 22"/>
            <p:cNvSpPr/>
            <p:nvPr/>
          </p:nvSpPr>
          <p:spPr>
            <a:xfrm>
              <a:off x="2295055" y="6802888"/>
              <a:ext cx="232410" cy="306705"/>
            </a:xfrm>
            <a:custGeom>
              <a:avLst/>
              <a:gdLst/>
              <a:ahLst/>
              <a:cxnLst/>
              <a:rect l="l" t="t" r="r" b="b"/>
              <a:pathLst>
                <a:path w="232410" h="306704">
                  <a:moveTo>
                    <a:pt x="99466" y="3594"/>
                  </a:moveTo>
                  <a:lnTo>
                    <a:pt x="12" y="10223"/>
                  </a:lnTo>
                  <a:lnTo>
                    <a:pt x="0" y="30251"/>
                  </a:lnTo>
                  <a:lnTo>
                    <a:pt x="6057" y="30670"/>
                  </a:lnTo>
                  <a:lnTo>
                    <a:pt x="11722" y="31432"/>
                  </a:lnTo>
                  <a:lnTo>
                    <a:pt x="45808" y="58483"/>
                  </a:lnTo>
                  <a:lnTo>
                    <a:pt x="47180" y="262839"/>
                  </a:lnTo>
                  <a:lnTo>
                    <a:pt x="45808" y="268757"/>
                  </a:lnTo>
                  <a:lnTo>
                    <a:pt x="40360" y="277850"/>
                  </a:lnTo>
                  <a:lnTo>
                    <a:pt x="36156" y="281038"/>
                  </a:lnTo>
                  <a:lnTo>
                    <a:pt x="30492" y="282841"/>
                  </a:lnTo>
                  <a:lnTo>
                    <a:pt x="26860" y="284060"/>
                  </a:lnTo>
                  <a:lnTo>
                    <a:pt x="22555" y="284848"/>
                  </a:lnTo>
                  <a:lnTo>
                    <a:pt x="3213" y="286461"/>
                  </a:lnTo>
                  <a:lnTo>
                    <a:pt x="3200" y="306489"/>
                  </a:lnTo>
                  <a:lnTo>
                    <a:pt x="160858" y="306578"/>
                  </a:lnTo>
                  <a:lnTo>
                    <a:pt x="160870" y="286537"/>
                  </a:lnTo>
                  <a:lnTo>
                    <a:pt x="155003" y="286143"/>
                  </a:lnTo>
                  <a:lnTo>
                    <a:pt x="148082" y="285419"/>
                  </a:lnTo>
                  <a:lnTo>
                    <a:pt x="132105" y="283400"/>
                  </a:lnTo>
                  <a:lnTo>
                    <a:pt x="125603" y="281876"/>
                  </a:lnTo>
                  <a:lnTo>
                    <a:pt x="120548" y="279844"/>
                  </a:lnTo>
                  <a:lnTo>
                    <a:pt x="114681" y="277622"/>
                  </a:lnTo>
                  <a:lnTo>
                    <a:pt x="110388" y="274269"/>
                  </a:lnTo>
                  <a:lnTo>
                    <a:pt x="104940" y="265366"/>
                  </a:lnTo>
                  <a:lnTo>
                    <a:pt x="103581" y="259600"/>
                  </a:lnTo>
                  <a:lnTo>
                    <a:pt x="103670" y="78282"/>
                  </a:lnTo>
                  <a:lnTo>
                    <a:pt x="110701" y="68262"/>
                  </a:lnTo>
                  <a:lnTo>
                    <a:pt x="118457" y="59461"/>
                  </a:lnTo>
                  <a:lnTo>
                    <a:pt x="126935" y="51879"/>
                  </a:lnTo>
                  <a:lnTo>
                    <a:pt x="129596" y="50038"/>
                  </a:lnTo>
                  <a:lnTo>
                    <a:pt x="103682" y="50038"/>
                  </a:lnTo>
                  <a:lnTo>
                    <a:pt x="103708" y="7848"/>
                  </a:lnTo>
                  <a:lnTo>
                    <a:pt x="99466" y="3594"/>
                  </a:lnTo>
                  <a:close/>
                </a:path>
                <a:path w="232410" h="306704">
                  <a:moveTo>
                    <a:pt x="231005" y="33985"/>
                  </a:moveTo>
                  <a:lnTo>
                    <a:pt x="169494" y="33985"/>
                  </a:lnTo>
                  <a:lnTo>
                    <a:pt x="168725" y="38491"/>
                  </a:lnTo>
                  <a:lnTo>
                    <a:pt x="168167" y="41503"/>
                  </a:lnTo>
                  <a:lnTo>
                    <a:pt x="166801" y="48552"/>
                  </a:lnTo>
                  <a:lnTo>
                    <a:pt x="166499" y="51879"/>
                  </a:lnTo>
                  <a:lnTo>
                    <a:pt x="166433" y="64135"/>
                  </a:lnTo>
                  <a:lnTo>
                    <a:pt x="169418" y="70612"/>
                  </a:lnTo>
                  <a:lnTo>
                    <a:pt x="201282" y="85293"/>
                  </a:lnTo>
                  <a:lnTo>
                    <a:pt x="208662" y="84552"/>
                  </a:lnTo>
                  <a:lnTo>
                    <a:pt x="231758" y="53377"/>
                  </a:lnTo>
                  <a:lnTo>
                    <a:pt x="232206" y="45516"/>
                  </a:lnTo>
                  <a:lnTo>
                    <a:pt x="231491" y="35915"/>
                  </a:lnTo>
                  <a:lnTo>
                    <a:pt x="231005" y="33985"/>
                  </a:lnTo>
                  <a:close/>
                </a:path>
                <a:path w="232410" h="306704">
                  <a:moveTo>
                    <a:pt x="189204" y="0"/>
                  </a:moveTo>
                  <a:lnTo>
                    <a:pt x="147053" y="12725"/>
                  </a:lnTo>
                  <a:lnTo>
                    <a:pt x="114861" y="38491"/>
                  </a:lnTo>
                  <a:lnTo>
                    <a:pt x="105194" y="50038"/>
                  </a:lnTo>
                  <a:lnTo>
                    <a:pt x="129596" y="50038"/>
                  </a:lnTo>
                  <a:lnTo>
                    <a:pt x="136131" y="45516"/>
                  </a:lnTo>
                  <a:lnTo>
                    <a:pt x="145380" y="40466"/>
                  </a:lnTo>
                  <a:lnTo>
                    <a:pt x="154022" y="36860"/>
                  </a:lnTo>
                  <a:lnTo>
                    <a:pt x="162059" y="34699"/>
                  </a:lnTo>
                  <a:lnTo>
                    <a:pt x="169494" y="33985"/>
                  </a:lnTo>
                  <a:lnTo>
                    <a:pt x="231005" y="33985"/>
                  </a:lnTo>
                  <a:lnTo>
                    <a:pt x="229252" y="27035"/>
                  </a:lnTo>
                  <a:lnTo>
                    <a:pt x="198310" y="785"/>
                  </a:lnTo>
                  <a:lnTo>
                    <a:pt x="189204" y="0"/>
                  </a:lnTo>
                  <a:close/>
                </a:path>
              </a:pathLst>
            </a:custGeom>
            <a:solidFill>
              <a:srgbClr val="666869"/>
            </a:solidFill>
          </p:spPr>
          <p:txBody>
            <a:bodyPr wrap="square" lIns="0" tIns="0" rIns="0" bIns="0" rtlCol="0"/>
            <a:lstStyle/>
            <a:p/>
          </p:txBody>
        </p:sp>
        <p:sp>
          <p:nvSpPr>
            <p:cNvPr id="14" name="object 23"/>
            <p:cNvSpPr/>
            <p:nvPr/>
          </p:nvSpPr>
          <p:spPr>
            <a:xfrm>
              <a:off x="544690" y="6606882"/>
              <a:ext cx="495071" cy="774649"/>
            </a:xfrm>
            <a:prstGeom prst="rect">
              <a:avLst/>
            </a:prstGeom>
            <a:blipFill>
              <a:blip r:embed="rId3" cstate="print"/>
              <a:stretch>
                <a:fillRect/>
              </a:stretch>
            </a:blipFill>
          </p:spPr>
          <p:txBody>
            <a:bodyPr wrap="square" lIns="0" tIns="0" rIns="0" bIns="0" rtlCol="0"/>
            <a:lstStyle/>
            <a:p/>
          </p:txBody>
        </p:sp>
        <p:sp>
          <p:nvSpPr>
            <p:cNvPr id="15" name="object 24"/>
            <p:cNvSpPr/>
            <p:nvPr/>
          </p:nvSpPr>
          <p:spPr>
            <a:xfrm>
              <a:off x="1238961" y="7190171"/>
              <a:ext cx="1294079" cy="180065"/>
            </a:xfrm>
            <a:prstGeom prst="rect">
              <a:avLst/>
            </a:prstGeom>
            <a:blipFill>
              <a:blip r:embed="rId4" cstate="print"/>
              <a:stretch>
                <a:fillRect/>
              </a:stretch>
            </a:blipFill>
          </p:spPr>
          <p:txBody>
            <a:bodyPr wrap="square" lIns="0" tIns="0" rIns="0" bIns="0" rtlCol="0"/>
            <a:lstStyle/>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3687" y="408500"/>
            <a:ext cx="15411449" cy="6915150"/>
          </a:xfrm>
        </p:spPr>
        <p:txBody>
          <a:bodyPr>
            <a:normAutofit fontScale="92500" lnSpcReduction="20000"/>
          </a:bodyPr>
          <a:lstStyle/>
          <a:p>
            <a:pPr marL="0" indent="0" algn="just">
              <a:buNone/>
            </a:pPr>
            <a:endParaRPr lang="es-ES" sz="3500" b="1" dirty="0">
              <a:solidFill>
                <a:srgbClr val="0070C0"/>
              </a:solidFill>
              <a:latin typeface="Trebuchet MS" panose="020B0603020202020204" pitchFamily="34" charset="0"/>
            </a:endParaRPr>
          </a:p>
          <a:p>
            <a:pPr marL="0" indent="0">
              <a:buNone/>
            </a:pPr>
            <a:r>
              <a:rPr lang="en-US" sz="3600" b="1" dirty="0">
                <a:solidFill>
                  <a:srgbClr val="0070C0"/>
                </a:solidFill>
                <a:latin typeface="Trebuchet MS" panose="020B0603020202020204" pitchFamily="34" charset="0"/>
              </a:rPr>
              <a:t>What is the insured  sum?</a:t>
            </a:r>
            <a:endParaRPr lang="en-US" sz="3600" b="1" dirty="0">
              <a:solidFill>
                <a:srgbClr val="0070C0"/>
              </a:solidFill>
              <a:latin typeface="Trebuchet MS" panose="020B0603020202020204" pitchFamily="34" charset="0"/>
            </a:endParaRPr>
          </a:p>
          <a:p>
            <a:pPr marL="0" indent="0">
              <a:buNone/>
            </a:pPr>
            <a:r>
              <a:rPr lang="en-US" sz="3600" b="1" dirty="0">
                <a:latin typeface="Trebuchet MS" panose="020B0603020202020204" pitchFamily="34" charset="0"/>
              </a:rPr>
              <a:t>It is the maximum amount that the insurer will pay for each claim (illness or accident) that occurs to you.</a:t>
            </a:r>
            <a:endParaRPr lang="en-US" sz="3600" b="1" dirty="0">
              <a:latin typeface="Trebuchet MS" panose="020B0603020202020204" pitchFamily="34" charset="0"/>
            </a:endParaRPr>
          </a:p>
          <a:p>
            <a:pPr marL="0" indent="0">
              <a:buNone/>
            </a:pPr>
            <a:endParaRPr lang="en-US" sz="3600" b="1" dirty="0">
              <a:latin typeface="Trebuchet MS" panose="020B0603020202020204" pitchFamily="34" charset="0"/>
            </a:endParaRPr>
          </a:p>
          <a:p>
            <a:pPr marL="0" indent="0">
              <a:buNone/>
            </a:pPr>
            <a:r>
              <a:rPr lang="en-US" sz="3600" b="1" dirty="0">
                <a:solidFill>
                  <a:srgbClr val="0070C0"/>
                </a:solidFill>
                <a:latin typeface="Trebuchet MS" panose="020B0603020202020204" pitchFamily="34" charset="0"/>
              </a:rPr>
              <a:t>What is the deductible?</a:t>
            </a:r>
            <a:endParaRPr lang="en-US" sz="3600" b="1" dirty="0">
              <a:solidFill>
                <a:srgbClr val="0070C0"/>
              </a:solidFill>
              <a:latin typeface="Trebuchet MS" panose="020B0603020202020204" pitchFamily="34" charset="0"/>
            </a:endParaRPr>
          </a:p>
          <a:p>
            <a:pPr marL="0" indent="0">
              <a:buNone/>
            </a:pPr>
            <a:r>
              <a:rPr lang="en-US" sz="3600" b="1" dirty="0">
                <a:latin typeface="Trebuchet MS" panose="020B0603020202020204" pitchFamily="34" charset="0"/>
              </a:rPr>
              <a:t> It is the insured's share of the cost of a claim.</a:t>
            </a:r>
            <a:endParaRPr lang="en-US" sz="3600" b="1" dirty="0">
              <a:latin typeface="Trebuchet MS" panose="020B0603020202020204" pitchFamily="34" charset="0"/>
            </a:endParaRPr>
          </a:p>
          <a:p>
            <a:pPr marL="0" indent="0">
              <a:buNone/>
            </a:pPr>
            <a:r>
              <a:rPr lang="en-US" sz="3600" b="1" dirty="0">
                <a:latin typeface="Trebuchet MS" panose="020B0603020202020204" pitchFamily="34" charset="0"/>
              </a:rPr>
              <a:t>It is important that you know that the insurer will not pay for accidents or illnesses whose care or treatment implies an amount less than the deductible.</a:t>
            </a:r>
            <a:endParaRPr lang="en-US" sz="3600" b="1" dirty="0">
              <a:latin typeface="Trebuchet MS" panose="020B0603020202020204" pitchFamily="34" charset="0"/>
            </a:endParaRPr>
          </a:p>
          <a:p>
            <a:pPr marL="0" indent="0">
              <a:buNone/>
            </a:pPr>
            <a:endParaRPr lang="en-US" sz="3600" b="1" dirty="0">
              <a:latin typeface="Trebuchet MS" panose="020B0603020202020204" pitchFamily="34" charset="0"/>
            </a:endParaRPr>
          </a:p>
          <a:p>
            <a:pPr marL="0" indent="0">
              <a:buNone/>
            </a:pPr>
            <a:r>
              <a:rPr lang="en-US" sz="3600" b="1" dirty="0">
                <a:solidFill>
                  <a:srgbClr val="0070C0"/>
                </a:solidFill>
                <a:latin typeface="Trebuchet MS" panose="020B0603020202020204" pitchFamily="34" charset="0"/>
              </a:rPr>
              <a:t>What is coinsurance?</a:t>
            </a:r>
            <a:endParaRPr lang="en-US" sz="3600" b="1" dirty="0">
              <a:solidFill>
                <a:srgbClr val="0070C0"/>
              </a:solidFill>
              <a:latin typeface="Trebuchet MS" panose="020B0603020202020204" pitchFamily="34" charset="0"/>
            </a:endParaRPr>
          </a:p>
          <a:p>
            <a:pPr marL="0" indent="0">
              <a:buNone/>
            </a:pPr>
            <a:r>
              <a:rPr lang="en-US" sz="3600" b="1" dirty="0">
                <a:latin typeface="Trebuchet MS" panose="020B0603020202020204" pitchFamily="34" charset="0"/>
              </a:rPr>
              <a:t>It is a percentage that is applied after the deductible to the total amount of expenses covered in a claim and this is covered by the insured.</a:t>
            </a:r>
            <a:br>
              <a:rPr lang="es-ES" sz="3600" b="1" dirty="0">
                <a:solidFill>
                  <a:srgbClr val="0070C0"/>
                </a:solidFill>
                <a:latin typeface="Trebuchet MS" panose="020B0603020202020204" pitchFamily="34" charset="0"/>
              </a:rPr>
            </a:br>
            <a:endParaRPr lang="es-ES" sz="3600" b="1" dirty="0">
              <a:solidFill>
                <a:srgbClr val="0070C0"/>
              </a:solidFill>
              <a:latin typeface="Trebuchet MS" panose="020B0603020202020204" pitchFamily="34" charset="0"/>
            </a:endParaRPr>
          </a:p>
          <a:p>
            <a:pPr marL="0" indent="0">
              <a:buNone/>
            </a:pPr>
            <a:endParaRPr lang="es-ES" b="1" dirty="0">
              <a:latin typeface="Trebuchet MS" panose="020B0603020202020204" pitchFamily="34" charset="0"/>
            </a:endParaRPr>
          </a:p>
        </p:txBody>
      </p:sp>
      <p:grpSp>
        <p:nvGrpSpPr>
          <p:cNvPr id="7" name="Grupo 6"/>
          <p:cNvGrpSpPr/>
          <p:nvPr/>
        </p:nvGrpSpPr>
        <p:grpSpPr>
          <a:xfrm>
            <a:off x="13144500" y="7334251"/>
            <a:ext cx="2305048" cy="1001588"/>
            <a:chOff x="544690" y="6606882"/>
            <a:chExt cx="1988350" cy="774649"/>
          </a:xfrm>
        </p:grpSpPr>
        <p:sp>
          <p:nvSpPr>
            <p:cNvPr id="8" name="object 16"/>
            <p:cNvSpPr/>
            <p:nvPr/>
          </p:nvSpPr>
          <p:spPr>
            <a:xfrm>
              <a:off x="1074153" y="7309995"/>
              <a:ext cx="72809" cy="70904"/>
            </a:xfrm>
            <a:prstGeom prst="rect">
              <a:avLst/>
            </a:prstGeom>
            <a:blipFill>
              <a:blip r:embed="rId1" cstate="print"/>
              <a:stretch>
                <a:fillRect/>
              </a:stretch>
            </a:blipFill>
          </p:spPr>
          <p:txBody>
            <a:bodyPr wrap="square" lIns="0" tIns="0" rIns="0" bIns="0" rtlCol="0"/>
            <a:lstStyle/>
            <a:p/>
          </p:txBody>
        </p:sp>
        <p:sp>
          <p:nvSpPr>
            <p:cNvPr id="9" name="object 17"/>
            <p:cNvSpPr/>
            <p:nvPr/>
          </p:nvSpPr>
          <p:spPr>
            <a:xfrm>
              <a:off x="1236014" y="6802367"/>
              <a:ext cx="232410" cy="306705"/>
            </a:xfrm>
            <a:custGeom>
              <a:avLst/>
              <a:gdLst/>
              <a:ahLst/>
              <a:cxnLst/>
              <a:rect l="l" t="t" r="r" b="b"/>
              <a:pathLst>
                <a:path w="232409" h="306704">
                  <a:moveTo>
                    <a:pt x="99453" y="3594"/>
                  </a:moveTo>
                  <a:lnTo>
                    <a:pt x="12" y="10210"/>
                  </a:lnTo>
                  <a:lnTo>
                    <a:pt x="0" y="30251"/>
                  </a:lnTo>
                  <a:lnTo>
                    <a:pt x="6057" y="30670"/>
                  </a:lnTo>
                  <a:lnTo>
                    <a:pt x="11722" y="31419"/>
                  </a:lnTo>
                  <a:lnTo>
                    <a:pt x="45808" y="58470"/>
                  </a:lnTo>
                  <a:lnTo>
                    <a:pt x="47180" y="262826"/>
                  </a:lnTo>
                  <a:lnTo>
                    <a:pt x="45808" y="268744"/>
                  </a:lnTo>
                  <a:lnTo>
                    <a:pt x="40347" y="277837"/>
                  </a:lnTo>
                  <a:lnTo>
                    <a:pt x="36156" y="281025"/>
                  </a:lnTo>
                  <a:lnTo>
                    <a:pt x="30492" y="282828"/>
                  </a:lnTo>
                  <a:lnTo>
                    <a:pt x="26847" y="284048"/>
                  </a:lnTo>
                  <a:lnTo>
                    <a:pt x="22555" y="284848"/>
                  </a:lnTo>
                  <a:lnTo>
                    <a:pt x="3200" y="286448"/>
                  </a:lnTo>
                  <a:lnTo>
                    <a:pt x="3200" y="306489"/>
                  </a:lnTo>
                  <a:lnTo>
                    <a:pt x="160858" y="306565"/>
                  </a:lnTo>
                  <a:lnTo>
                    <a:pt x="160858" y="286537"/>
                  </a:lnTo>
                  <a:lnTo>
                    <a:pt x="154990" y="286130"/>
                  </a:lnTo>
                  <a:lnTo>
                    <a:pt x="148082" y="285419"/>
                  </a:lnTo>
                  <a:lnTo>
                    <a:pt x="132105" y="283387"/>
                  </a:lnTo>
                  <a:lnTo>
                    <a:pt x="125603" y="281863"/>
                  </a:lnTo>
                  <a:lnTo>
                    <a:pt x="120535" y="279844"/>
                  </a:lnTo>
                  <a:lnTo>
                    <a:pt x="114668" y="277609"/>
                  </a:lnTo>
                  <a:lnTo>
                    <a:pt x="110388" y="274269"/>
                  </a:lnTo>
                  <a:lnTo>
                    <a:pt x="104940" y="265366"/>
                  </a:lnTo>
                  <a:lnTo>
                    <a:pt x="103568" y="259587"/>
                  </a:lnTo>
                  <a:lnTo>
                    <a:pt x="103670" y="78270"/>
                  </a:lnTo>
                  <a:lnTo>
                    <a:pt x="110699" y="68251"/>
                  </a:lnTo>
                  <a:lnTo>
                    <a:pt x="118451" y="59453"/>
                  </a:lnTo>
                  <a:lnTo>
                    <a:pt x="126924" y="51872"/>
                  </a:lnTo>
                  <a:lnTo>
                    <a:pt x="129572" y="50037"/>
                  </a:lnTo>
                  <a:lnTo>
                    <a:pt x="103682" y="50037"/>
                  </a:lnTo>
                  <a:lnTo>
                    <a:pt x="103695" y="7835"/>
                  </a:lnTo>
                  <a:lnTo>
                    <a:pt x="99453" y="3594"/>
                  </a:lnTo>
                  <a:close/>
                </a:path>
                <a:path w="232409" h="306704">
                  <a:moveTo>
                    <a:pt x="230999" y="33972"/>
                  </a:moveTo>
                  <a:lnTo>
                    <a:pt x="169481" y="33972"/>
                  </a:lnTo>
                  <a:lnTo>
                    <a:pt x="168715" y="38491"/>
                  </a:lnTo>
                  <a:lnTo>
                    <a:pt x="168166" y="41490"/>
                  </a:lnTo>
                  <a:lnTo>
                    <a:pt x="166789" y="48552"/>
                  </a:lnTo>
                  <a:lnTo>
                    <a:pt x="166496" y="51872"/>
                  </a:lnTo>
                  <a:lnTo>
                    <a:pt x="166420" y="64122"/>
                  </a:lnTo>
                  <a:lnTo>
                    <a:pt x="169405" y="70611"/>
                  </a:lnTo>
                  <a:lnTo>
                    <a:pt x="201282" y="85293"/>
                  </a:lnTo>
                  <a:lnTo>
                    <a:pt x="208657" y="84547"/>
                  </a:lnTo>
                  <a:lnTo>
                    <a:pt x="231750" y="53366"/>
                  </a:lnTo>
                  <a:lnTo>
                    <a:pt x="232206" y="45504"/>
                  </a:lnTo>
                  <a:lnTo>
                    <a:pt x="231486" y="35902"/>
                  </a:lnTo>
                  <a:lnTo>
                    <a:pt x="230999" y="33972"/>
                  </a:lnTo>
                  <a:close/>
                </a:path>
                <a:path w="232409" h="306704">
                  <a:moveTo>
                    <a:pt x="189191" y="0"/>
                  </a:moveTo>
                  <a:lnTo>
                    <a:pt x="147053" y="12725"/>
                  </a:lnTo>
                  <a:lnTo>
                    <a:pt x="114861" y="38491"/>
                  </a:lnTo>
                  <a:lnTo>
                    <a:pt x="105194" y="50037"/>
                  </a:lnTo>
                  <a:lnTo>
                    <a:pt x="129572" y="50037"/>
                  </a:lnTo>
                  <a:lnTo>
                    <a:pt x="136118" y="45504"/>
                  </a:lnTo>
                  <a:lnTo>
                    <a:pt x="145374" y="40455"/>
                  </a:lnTo>
                  <a:lnTo>
                    <a:pt x="154019" y="36852"/>
                  </a:lnTo>
                  <a:lnTo>
                    <a:pt x="162053" y="34692"/>
                  </a:lnTo>
                  <a:lnTo>
                    <a:pt x="169481" y="33972"/>
                  </a:lnTo>
                  <a:lnTo>
                    <a:pt x="230999" y="33972"/>
                  </a:lnTo>
                  <a:lnTo>
                    <a:pt x="229247" y="27022"/>
                  </a:lnTo>
                  <a:lnTo>
                    <a:pt x="198300" y="778"/>
                  </a:lnTo>
                  <a:lnTo>
                    <a:pt x="189191" y="0"/>
                  </a:lnTo>
                  <a:close/>
                </a:path>
              </a:pathLst>
            </a:custGeom>
            <a:solidFill>
              <a:srgbClr val="666869"/>
            </a:solidFill>
          </p:spPr>
          <p:txBody>
            <a:bodyPr wrap="square" lIns="0" tIns="0" rIns="0" bIns="0" rtlCol="0"/>
            <a:lstStyle/>
            <a:p/>
          </p:txBody>
        </p:sp>
        <p:sp>
          <p:nvSpPr>
            <p:cNvPr id="10" name="object 18"/>
            <p:cNvSpPr/>
            <p:nvPr/>
          </p:nvSpPr>
          <p:spPr>
            <a:xfrm>
              <a:off x="1462620" y="6801234"/>
              <a:ext cx="266065" cy="316230"/>
            </a:xfrm>
            <a:custGeom>
              <a:avLst/>
              <a:gdLst/>
              <a:ahLst/>
              <a:cxnLst/>
              <a:rect l="l" t="t" r="r" b="b"/>
              <a:pathLst>
                <a:path w="266064" h="316229">
                  <a:moveTo>
                    <a:pt x="136817" y="0"/>
                  </a:moveTo>
                  <a:lnTo>
                    <a:pt x="92550" y="7402"/>
                  </a:lnTo>
                  <a:lnTo>
                    <a:pt x="55811" y="28451"/>
                  </a:lnTo>
                  <a:lnTo>
                    <a:pt x="28023" y="59484"/>
                  </a:lnTo>
                  <a:lnTo>
                    <a:pt x="9283" y="98437"/>
                  </a:lnTo>
                  <a:lnTo>
                    <a:pt x="580" y="141151"/>
                  </a:lnTo>
                  <a:lnTo>
                    <a:pt x="0" y="155651"/>
                  </a:lnTo>
                  <a:lnTo>
                    <a:pt x="531" y="171683"/>
                  </a:lnTo>
                  <a:lnTo>
                    <a:pt x="8610" y="217271"/>
                  </a:lnTo>
                  <a:lnTo>
                    <a:pt x="26586" y="256899"/>
                  </a:lnTo>
                  <a:lnTo>
                    <a:pt x="54771" y="287880"/>
                  </a:lnTo>
                  <a:lnTo>
                    <a:pt x="93637" y="308499"/>
                  </a:lnTo>
                  <a:lnTo>
                    <a:pt x="142722" y="315696"/>
                  </a:lnTo>
                  <a:lnTo>
                    <a:pt x="162602" y="314379"/>
                  </a:lnTo>
                  <a:lnTo>
                    <a:pt x="215201" y="294487"/>
                  </a:lnTo>
                  <a:lnTo>
                    <a:pt x="230504" y="282625"/>
                  </a:lnTo>
                  <a:lnTo>
                    <a:pt x="160020" y="282625"/>
                  </a:lnTo>
                  <a:lnTo>
                    <a:pt x="147284" y="281980"/>
                  </a:lnTo>
                  <a:lnTo>
                    <a:pt x="105455" y="266839"/>
                  </a:lnTo>
                  <a:lnTo>
                    <a:pt x="77986" y="235062"/>
                  </a:lnTo>
                  <a:lnTo>
                    <a:pt x="63475" y="189896"/>
                  </a:lnTo>
                  <a:lnTo>
                    <a:pt x="60337" y="148704"/>
                  </a:lnTo>
                  <a:lnTo>
                    <a:pt x="258318" y="148704"/>
                  </a:lnTo>
                  <a:lnTo>
                    <a:pt x="258268" y="126782"/>
                  </a:lnTo>
                  <a:lnTo>
                    <a:pt x="258157" y="123266"/>
                  </a:lnTo>
                  <a:lnTo>
                    <a:pt x="198602" y="123266"/>
                  </a:lnTo>
                  <a:lnTo>
                    <a:pt x="60350" y="123202"/>
                  </a:lnTo>
                  <a:lnTo>
                    <a:pt x="67002" y="81178"/>
                  </a:lnTo>
                  <a:lnTo>
                    <a:pt x="94489" y="37940"/>
                  </a:lnTo>
                  <a:lnTo>
                    <a:pt x="136194" y="23063"/>
                  </a:lnTo>
                  <a:lnTo>
                    <a:pt x="214619" y="23063"/>
                  </a:lnTo>
                  <a:lnTo>
                    <a:pt x="214042" y="22575"/>
                  </a:lnTo>
                  <a:lnTo>
                    <a:pt x="167211" y="2592"/>
                  </a:lnTo>
                  <a:lnTo>
                    <a:pt x="152602" y="652"/>
                  </a:lnTo>
                  <a:lnTo>
                    <a:pt x="136817" y="0"/>
                  </a:lnTo>
                  <a:close/>
                </a:path>
                <a:path w="266064" h="316229">
                  <a:moveTo>
                    <a:pt x="244348" y="224383"/>
                  </a:moveTo>
                  <a:lnTo>
                    <a:pt x="216264" y="262388"/>
                  </a:lnTo>
                  <a:lnTo>
                    <a:pt x="173047" y="281837"/>
                  </a:lnTo>
                  <a:lnTo>
                    <a:pt x="160020" y="282625"/>
                  </a:lnTo>
                  <a:lnTo>
                    <a:pt x="230504" y="282625"/>
                  </a:lnTo>
                  <a:lnTo>
                    <a:pt x="243554" y="269606"/>
                  </a:lnTo>
                  <a:lnTo>
                    <a:pt x="255345" y="254434"/>
                  </a:lnTo>
                  <a:lnTo>
                    <a:pt x="265544" y="237439"/>
                  </a:lnTo>
                  <a:lnTo>
                    <a:pt x="244348" y="224383"/>
                  </a:lnTo>
                  <a:close/>
                </a:path>
                <a:path w="266064" h="316229">
                  <a:moveTo>
                    <a:pt x="258318" y="148704"/>
                  </a:moveTo>
                  <a:lnTo>
                    <a:pt x="60337" y="148704"/>
                  </a:lnTo>
                  <a:lnTo>
                    <a:pt x="258318" y="148805"/>
                  </a:lnTo>
                  <a:close/>
                </a:path>
                <a:path w="266064" h="316229">
                  <a:moveTo>
                    <a:pt x="214619" y="23063"/>
                  </a:moveTo>
                  <a:lnTo>
                    <a:pt x="136194" y="23063"/>
                  </a:lnTo>
                  <a:lnTo>
                    <a:pt x="145310" y="23615"/>
                  </a:lnTo>
                  <a:lnTo>
                    <a:pt x="153552" y="25268"/>
                  </a:lnTo>
                  <a:lnTo>
                    <a:pt x="186512" y="54571"/>
                  </a:lnTo>
                  <a:lnTo>
                    <a:pt x="197002" y="96484"/>
                  </a:lnTo>
                  <a:lnTo>
                    <a:pt x="198602" y="123266"/>
                  </a:lnTo>
                  <a:lnTo>
                    <a:pt x="258157" y="123266"/>
                  </a:lnTo>
                  <a:lnTo>
                    <a:pt x="251536" y="78676"/>
                  </a:lnTo>
                  <a:lnTo>
                    <a:pt x="230784" y="38595"/>
                  </a:lnTo>
                  <a:lnTo>
                    <a:pt x="222964" y="30113"/>
                  </a:lnTo>
                  <a:lnTo>
                    <a:pt x="214619" y="23063"/>
                  </a:lnTo>
                  <a:close/>
                </a:path>
              </a:pathLst>
            </a:custGeom>
            <a:solidFill>
              <a:srgbClr val="666869"/>
            </a:solidFill>
          </p:spPr>
          <p:txBody>
            <a:bodyPr wrap="square" lIns="0" tIns="0" rIns="0" bIns="0" rtlCol="0"/>
            <a:lstStyle/>
            <a:p/>
          </p:txBody>
        </p:sp>
        <p:sp>
          <p:nvSpPr>
            <p:cNvPr id="11" name="object 19"/>
            <p:cNvSpPr/>
            <p:nvPr/>
          </p:nvSpPr>
          <p:spPr>
            <a:xfrm>
              <a:off x="1710651" y="6639233"/>
              <a:ext cx="161290" cy="470534"/>
            </a:xfrm>
            <a:custGeom>
              <a:avLst/>
              <a:gdLst/>
              <a:ahLst/>
              <a:cxnLst/>
              <a:rect l="l" t="t" r="r" b="b"/>
              <a:pathLst>
                <a:path w="161289" h="470534">
                  <a:moveTo>
                    <a:pt x="112496" y="0"/>
                  </a:moveTo>
                  <a:lnTo>
                    <a:pt x="0" y="6629"/>
                  </a:lnTo>
                  <a:lnTo>
                    <a:pt x="0" y="26060"/>
                  </a:lnTo>
                  <a:lnTo>
                    <a:pt x="5854" y="26466"/>
                  </a:lnTo>
                  <a:lnTo>
                    <a:pt x="13652" y="27685"/>
                  </a:lnTo>
                  <a:lnTo>
                    <a:pt x="52489" y="45072"/>
                  </a:lnTo>
                  <a:lnTo>
                    <a:pt x="60312" y="64668"/>
                  </a:lnTo>
                  <a:lnTo>
                    <a:pt x="60134" y="426173"/>
                  </a:lnTo>
                  <a:lnTo>
                    <a:pt x="15252" y="449833"/>
                  </a:lnTo>
                  <a:lnTo>
                    <a:pt x="15239" y="469861"/>
                  </a:lnTo>
                  <a:lnTo>
                    <a:pt x="161074" y="469938"/>
                  </a:lnTo>
                  <a:lnTo>
                    <a:pt x="161086" y="449910"/>
                  </a:lnTo>
                  <a:lnTo>
                    <a:pt x="155625" y="449503"/>
                  </a:lnTo>
                  <a:lnTo>
                    <a:pt x="150736" y="448792"/>
                  </a:lnTo>
                  <a:lnTo>
                    <a:pt x="142036" y="446760"/>
                  </a:lnTo>
                  <a:lnTo>
                    <a:pt x="137629" y="445249"/>
                  </a:lnTo>
                  <a:lnTo>
                    <a:pt x="133197" y="443217"/>
                  </a:lnTo>
                  <a:lnTo>
                    <a:pt x="127330" y="440778"/>
                  </a:lnTo>
                  <a:lnTo>
                    <a:pt x="123088" y="437299"/>
                  </a:lnTo>
                  <a:lnTo>
                    <a:pt x="117843" y="428180"/>
                  </a:lnTo>
                  <a:lnTo>
                    <a:pt x="116522" y="422363"/>
                  </a:lnTo>
                  <a:lnTo>
                    <a:pt x="116738" y="4559"/>
                  </a:lnTo>
                  <a:lnTo>
                    <a:pt x="112496" y="0"/>
                  </a:lnTo>
                  <a:close/>
                </a:path>
              </a:pathLst>
            </a:custGeom>
            <a:solidFill>
              <a:srgbClr val="666869"/>
            </a:solidFill>
          </p:spPr>
          <p:txBody>
            <a:bodyPr wrap="square" lIns="0" tIns="0" rIns="0" bIns="0" rtlCol="0"/>
            <a:lstStyle/>
            <a:p/>
          </p:txBody>
        </p:sp>
        <p:sp>
          <p:nvSpPr>
            <p:cNvPr id="12" name="object 20"/>
            <p:cNvSpPr/>
            <p:nvPr/>
          </p:nvSpPr>
          <p:spPr>
            <a:xfrm>
              <a:off x="1869617" y="6649311"/>
              <a:ext cx="153670" cy="460375"/>
            </a:xfrm>
            <a:custGeom>
              <a:avLst/>
              <a:gdLst/>
              <a:ahLst/>
              <a:cxnLst/>
              <a:rect l="l" t="t" r="r" b="b"/>
              <a:pathLst>
                <a:path w="153669" h="460375">
                  <a:moveTo>
                    <a:pt x="76492" y="0"/>
                  </a:moveTo>
                  <a:lnTo>
                    <a:pt x="41133" y="25950"/>
                  </a:lnTo>
                  <a:lnTo>
                    <a:pt x="38277" y="41579"/>
                  </a:lnTo>
                  <a:lnTo>
                    <a:pt x="38987" y="49249"/>
                  </a:lnTo>
                  <a:lnTo>
                    <a:pt x="68989" y="81202"/>
                  </a:lnTo>
                  <a:lnTo>
                    <a:pt x="76466" y="81978"/>
                  </a:lnTo>
                  <a:lnTo>
                    <a:pt x="84470" y="81173"/>
                  </a:lnTo>
                  <a:lnTo>
                    <a:pt x="113044" y="55087"/>
                  </a:lnTo>
                  <a:lnTo>
                    <a:pt x="115900" y="38887"/>
                  </a:lnTo>
                  <a:lnTo>
                    <a:pt x="115209" y="31381"/>
                  </a:lnTo>
                  <a:lnTo>
                    <a:pt x="84750" y="738"/>
                  </a:lnTo>
                  <a:lnTo>
                    <a:pt x="76492" y="0"/>
                  </a:lnTo>
                  <a:close/>
                </a:path>
                <a:path w="153669" h="460375">
                  <a:moveTo>
                    <a:pt x="105537" y="156959"/>
                  </a:moveTo>
                  <a:lnTo>
                    <a:pt x="12" y="163588"/>
                  </a:lnTo>
                  <a:lnTo>
                    <a:pt x="0" y="183616"/>
                  </a:lnTo>
                  <a:lnTo>
                    <a:pt x="6070" y="184035"/>
                  </a:lnTo>
                  <a:lnTo>
                    <a:pt x="12738" y="185102"/>
                  </a:lnTo>
                  <a:lnTo>
                    <a:pt x="51879" y="211899"/>
                  </a:lnTo>
                  <a:lnTo>
                    <a:pt x="53352" y="217804"/>
                  </a:lnTo>
                  <a:lnTo>
                    <a:pt x="53251" y="416204"/>
                  </a:lnTo>
                  <a:lnTo>
                    <a:pt x="51879" y="422122"/>
                  </a:lnTo>
                  <a:lnTo>
                    <a:pt x="46418" y="431215"/>
                  </a:lnTo>
                  <a:lnTo>
                    <a:pt x="42214" y="434403"/>
                  </a:lnTo>
                  <a:lnTo>
                    <a:pt x="36563" y="436206"/>
                  </a:lnTo>
                  <a:lnTo>
                    <a:pt x="32931" y="437426"/>
                  </a:lnTo>
                  <a:lnTo>
                    <a:pt x="28625" y="438226"/>
                  </a:lnTo>
                  <a:lnTo>
                    <a:pt x="9271" y="439826"/>
                  </a:lnTo>
                  <a:lnTo>
                    <a:pt x="9271" y="459867"/>
                  </a:lnTo>
                  <a:lnTo>
                    <a:pt x="153581" y="459930"/>
                  </a:lnTo>
                  <a:lnTo>
                    <a:pt x="153593" y="439902"/>
                  </a:lnTo>
                  <a:lnTo>
                    <a:pt x="148374" y="439496"/>
                  </a:lnTo>
                  <a:lnTo>
                    <a:pt x="143662" y="438734"/>
                  </a:lnTo>
                  <a:lnTo>
                    <a:pt x="135216" y="436511"/>
                  </a:lnTo>
                  <a:lnTo>
                    <a:pt x="130911" y="435025"/>
                  </a:lnTo>
                  <a:lnTo>
                    <a:pt x="126492" y="433209"/>
                  </a:lnTo>
                  <a:lnTo>
                    <a:pt x="120675" y="430987"/>
                  </a:lnTo>
                  <a:lnTo>
                    <a:pt x="116408" y="427545"/>
                  </a:lnTo>
                  <a:lnTo>
                    <a:pt x="110998" y="418223"/>
                  </a:lnTo>
                  <a:lnTo>
                    <a:pt x="109651" y="412356"/>
                  </a:lnTo>
                  <a:lnTo>
                    <a:pt x="109778" y="161213"/>
                  </a:lnTo>
                  <a:lnTo>
                    <a:pt x="105537" y="156959"/>
                  </a:lnTo>
                  <a:close/>
                </a:path>
              </a:pathLst>
            </a:custGeom>
            <a:solidFill>
              <a:srgbClr val="666869"/>
            </a:solidFill>
          </p:spPr>
          <p:txBody>
            <a:bodyPr wrap="square" lIns="0" tIns="0" rIns="0" bIns="0" rtlCol="0"/>
            <a:lstStyle/>
            <a:p/>
          </p:txBody>
        </p:sp>
        <p:sp>
          <p:nvSpPr>
            <p:cNvPr id="13" name="object 21"/>
            <p:cNvSpPr/>
            <p:nvPr/>
          </p:nvSpPr>
          <p:spPr>
            <a:xfrm>
              <a:off x="2029218" y="6801520"/>
              <a:ext cx="266065" cy="316230"/>
            </a:xfrm>
            <a:custGeom>
              <a:avLst/>
              <a:gdLst/>
              <a:ahLst/>
              <a:cxnLst/>
              <a:rect l="l" t="t" r="r" b="b"/>
              <a:pathLst>
                <a:path w="266064" h="316229">
                  <a:moveTo>
                    <a:pt x="136817" y="0"/>
                  </a:moveTo>
                  <a:lnTo>
                    <a:pt x="92550" y="7402"/>
                  </a:lnTo>
                  <a:lnTo>
                    <a:pt x="55810" y="28451"/>
                  </a:lnTo>
                  <a:lnTo>
                    <a:pt x="28018" y="59484"/>
                  </a:lnTo>
                  <a:lnTo>
                    <a:pt x="9283" y="98437"/>
                  </a:lnTo>
                  <a:lnTo>
                    <a:pt x="580" y="141151"/>
                  </a:lnTo>
                  <a:lnTo>
                    <a:pt x="0" y="155651"/>
                  </a:lnTo>
                  <a:lnTo>
                    <a:pt x="531" y="171683"/>
                  </a:lnTo>
                  <a:lnTo>
                    <a:pt x="8610" y="217271"/>
                  </a:lnTo>
                  <a:lnTo>
                    <a:pt x="26584" y="256899"/>
                  </a:lnTo>
                  <a:lnTo>
                    <a:pt x="54771" y="287875"/>
                  </a:lnTo>
                  <a:lnTo>
                    <a:pt x="93637" y="308499"/>
                  </a:lnTo>
                  <a:lnTo>
                    <a:pt x="142722" y="315696"/>
                  </a:lnTo>
                  <a:lnTo>
                    <a:pt x="162602" y="314377"/>
                  </a:lnTo>
                  <a:lnTo>
                    <a:pt x="215201" y="294474"/>
                  </a:lnTo>
                  <a:lnTo>
                    <a:pt x="230499" y="282625"/>
                  </a:lnTo>
                  <a:lnTo>
                    <a:pt x="160020" y="282625"/>
                  </a:lnTo>
                  <a:lnTo>
                    <a:pt x="147284" y="281978"/>
                  </a:lnTo>
                  <a:lnTo>
                    <a:pt x="105455" y="266839"/>
                  </a:lnTo>
                  <a:lnTo>
                    <a:pt x="77986" y="235062"/>
                  </a:lnTo>
                  <a:lnTo>
                    <a:pt x="63475" y="189896"/>
                  </a:lnTo>
                  <a:lnTo>
                    <a:pt x="60337" y="148704"/>
                  </a:lnTo>
                  <a:lnTo>
                    <a:pt x="258318" y="148704"/>
                  </a:lnTo>
                  <a:lnTo>
                    <a:pt x="258267" y="126782"/>
                  </a:lnTo>
                  <a:lnTo>
                    <a:pt x="258154" y="123266"/>
                  </a:lnTo>
                  <a:lnTo>
                    <a:pt x="198602" y="123266"/>
                  </a:lnTo>
                  <a:lnTo>
                    <a:pt x="60350" y="123202"/>
                  </a:lnTo>
                  <a:lnTo>
                    <a:pt x="67002" y="81173"/>
                  </a:lnTo>
                  <a:lnTo>
                    <a:pt x="94489" y="37940"/>
                  </a:lnTo>
                  <a:lnTo>
                    <a:pt x="136194" y="23063"/>
                  </a:lnTo>
                  <a:lnTo>
                    <a:pt x="214624" y="23063"/>
                  </a:lnTo>
                  <a:lnTo>
                    <a:pt x="214042" y="22571"/>
                  </a:lnTo>
                  <a:lnTo>
                    <a:pt x="167206" y="2587"/>
                  </a:lnTo>
                  <a:lnTo>
                    <a:pt x="152600" y="647"/>
                  </a:lnTo>
                  <a:lnTo>
                    <a:pt x="136817" y="0"/>
                  </a:lnTo>
                  <a:close/>
                </a:path>
                <a:path w="266064" h="316229">
                  <a:moveTo>
                    <a:pt x="244348" y="224383"/>
                  </a:moveTo>
                  <a:lnTo>
                    <a:pt x="216264" y="262382"/>
                  </a:lnTo>
                  <a:lnTo>
                    <a:pt x="173047" y="281837"/>
                  </a:lnTo>
                  <a:lnTo>
                    <a:pt x="160020" y="282625"/>
                  </a:lnTo>
                  <a:lnTo>
                    <a:pt x="230499" y="282625"/>
                  </a:lnTo>
                  <a:lnTo>
                    <a:pt x="243554" y="269605"/>
                  </a:lnTo>
                  <a:lnTo>
                    <a:pt x="255345" y="254434"/>
                  </a:lnTo>
                  <a:lnTo>
                    <a:pt x="265544" y="237439"/>
                  </a:lnTo>
                  <a:lnTo>
                    <a:pt x="244348" y="224383"/>
                  </a:lnTo>
                  <a:close/>
                </a:path>
                <a:path w="266064" h="316229">
                  <a:moveTo>
                    <a:pt x="258318" y="148704"/>
                  </a:moveTo>
                  <a:lnTo>
                    <a:pt x="60337" y="148704"/>
                  </a:lnTo>
                  <a:lnTo>
                    <a:pt x="258318" y="148805"/>
                  </a:lnTo>
                  <a:close/>
                </a:path>
                <a:path w="266064" h="316229">
                  <a:moveTo>
                    <a:pt x="214624" y="23063"/>
                  </a:moveTo>
                  <a:lnTo>
                    <a:pt x="136194" y="23063"/>
                  </a:lnTo>
                  <a:lnTo>
                    <a:pt x="145310" y="23615"/>
                  </a:lnTo>
                  <a:lnTo>
                    <a:pt x="153552" y="25268"/>
                  </a:lnTo>
                  <a:lnTo>
                    <a:pt x="186512" y="54559"/>
                  </a:lnTo>
                  <a:lnTo>
                    <a:pt x="196997" y="96484"/>
                  </a:lnTo>
                  <a:lnTo>
                    <a:pt x="198602" y="123266"/>
                  </a:lnTo>
                  <a:lnTo>
                    <a:pt x="258154" y="123266"/>
                  </a:lnTo>
                  <a:lnTo>
                    <a:pt x="251536" y="78663"/>
                  </a:lnTo>
                  <a:lnTo>
                    <a:pt x="230784" y="38595"/>
                  </a:lnTo>
                  <a:lnTo>
                    <a:pt x="222964" y="30111"/>
                  </a:lnTo>
                  <a:lnTo>
                    <a:pt x="214624" y="23063"/>
                  </a:lnTo>
                  <a:close/>
                </a:path>
              </a:pathLst>
            </a:custGeom>
            <a:solidFill>
              <a:srgbClr val="666869"/>
            </a:solidFill>
          </p:spPr>
          <p:txBody>
            <a:bodyPr wrap="square" lIns="0" tIns="0" rIns="0" bIns="0" rtlCol="0"/>
            <a:lstStyle/>
            <a:p/>
          </p:txBody>
        </p:sp>
        <p:sp>
          <p:nvSpPr>
            <p:cNvPr id="14" name="object 22"/>
            <p:cNvSpPr/>
            <p:nvPr/>
          </p:nvSpPr>
          <p:spPr>
            <a:xfrm>
              <a:off x="2295055" y="6802888"/>
              <a:ext cx="232410" cy="306705"/>
            </a:xfrm>
            <a:custGeom>
              <a:avLst/>
              <a:gdLst/>
              <a:ahLst/>
              <a:cxnLst/>
              <a:rect l="l" t="t" r="r" b="b"/>
              <a:pathLst>
                <a:path w="232410" h="306704">
                  <a:moveTo>
                    <a:pt x="99466" y="3594"/>
                  </a:moveTo>
                  <a:lnTo>
                    <a:pt x="12" y="10223"/>
                  </a:lnTo>
                  <a:lnTo>
                    <a:pt x="0" y="30251"/>
                  </a:lnTo>
                  <a:lnTo>
                    <a:pt x="6057" y="30670"/>
                  </a:lnTo>
                  <a:lnTo>
                    <a:pt x="11722" y="31432"/>
                  </a:lnTo>
                  <a:lnTo>
                    <a:pt x="45808" y="58483"/>
                  </a:lnTo>
                  <a:lnTo>
                    <a:pt x="47180" y="262839"/>
                  </a:lnTo>
                  <a:lnTo>
                    <a:pt x="45808" y="268757"/>
                  </a:lnTo>
                  <a:lnTo>
                    <a:pt x="40360" y="277850"/>
                  </a:lnTo>
                  <a:lnTo>
                    <a:pt x="36156" y="281038"/>
                  </a:lnTo>
                  <a:lnTo>
                    <a:pt x="30492" y="282841"/>
                  </a:lnTo>
                  <a:lnTo>
                    <a:pt x="26860" y="284060"/>
                  </a:lnTo>
                  <a:lnTo>
                    <a:pt x="22555" y="284848"/>
                  </a:lnTo>
                  <a:lnTo>
                    <a:pt x="3213" y="286461"/>
                  </a:lnTo>
                  <a:lnTo>
                    <a:pt x="3200" y="306489"/>
                  </a:lnTo>
                  <a:lnTo>
                    <a:pt x="160858" y="306578"/>
                  </a:lnTo>
                  <a:lnTo>
                    <a:pt x="160870" y="286537"/>
                  </a:lnTo>
                  <a:lnTo>
                    <a:pt x="155003" y="286143"/>
                  </a:lnTo>
                  <a:lnTo>
                    <a:pt x="148082" y="285419"/>
                  </a:lnTo>
                  <a:lnTo>
                    <a:pt x="132105" y="283400"/>
                  </a:lnTo>
                  <a:lnTo>
                    <a:pt x="125603" y="281876"/>
                  </a:lnTo>
                  <a:lnTo>
                    <a:pt x="120548" y="279844"/>
                  </a:lnTo>
                  <a:lnTo>
                    <a:pt x="114681" y="277622"/>
                  </a:lnTo>
                  <a:lnTo>
                    <a:pt x="110388" y="274269"/>
                  </a:lnTo>
                  <a:lnTo>
                    <a:pt x="104940" y="265366"/>
                  </a:lnTo>
                  <a:lnTo>
                    <a:pt x="103581" y="259600"/>
                  </a:lnTo>
                  <a:lnTo>
                    <a:pt x="103670" y="78282"/>
                  </a:lnTo>
                  <a:lnTo>
                    <a:pt x="110701" y="68262"/>
                  </a:lnTo>
                  <a:lnTo>
                    <a:pt x="118457" y="59461"/>
                  </a:lnTo>
                  <a:lnTo>
                    <a:pt x="126935" y="51879"/>
                  </a:lnTo>
                  <a:lnTo>
                    <a:pt x="129596" y="50038"/>
                  </a:lnTo>
                  <a:lnTo>
                    <a:pt x="103682" y="50038"/>
                  </a:lnTo>
                  <a:lnTo>
                    <a:pt x="103708" y="7848"/>
                  </a:lnTo>
                  <a:lnTo>
                    <a:pt x="99466" y="3594"/>
                  </a:lnTo>
                  <a:close/>
                </a:path>
                <a:path w="232410" h="306704">
                  <a:moveTo>
                    <a:pt x="231005" y="33985"/>
                  </a:moveTo>
                  <a:lnTo>
                    <a:pt x="169494" y="33985"/>
                  </a:lnTo>
                  <a:lnTo>
                    <a:pt x="168725" y="38491"/>
                  </a:lnTo>
                  <a:lnTo>
                    <a:pt x="168167" y="41503"/>
                  </a:lnTo>
                  <a:lnTo>
                    <a:pt x="166801" y="48552"/>
                  </a:lnTo>
                  <a:lnTo>
                    <a:pt x="166499" y="51879"/>
                  </a:lnTo>
                  <a:lnTo>
                    <a:pt x="166433" y="64135"/>
                  </a:lnTo>
                  <a:lnTo>
                    <a:pt x="169418" y="70612"/>
                  </a:lnTo>
                  <a:lnTo>
                    <a:pt x="201282" y="85293"/>
                  </a:lnTo>
                  <a:lnTo>
                    <a:pt x="208662" y="84552"/>
                  </a:lnTo>
                  <a:lnTo>
                    <a:pt x="231758" y="53377"/>
                  </a:lnTo>
                  <a:lnTo>
                    <a:pt x="232206" y="45516"/>
                  </a:lnTo>
                  <a:lnTo>
                    <a:pt x="231491" y="35915"/>
                  </a:lnTo>
                  <a:lnTo>
                    <a:pt x="231005" y="33985"/>
                  </a:lnTo>
                  <a:close/>
                </a:path>
                <a:path w="232410" h="306704">
                  <a:moveTo>
                    <a:pt x="189204" y="0"/>
                  </a:moveTo>
                  <a:lnTo>
                    <a:pt x="147053" y="12725"/>
                  </a:lnTo>
                  <a:lnTo>
                    <a:pt x="114861" y="38491"/>
                  </a:lnTo>
                  <a:lnTo>
                    <a:pt x="105194" y="50038"/>
                  </a:lnTo>
                  <a:lnTo>
                    <a:pt x="129596" y="50038"/>
                  </a:lnTo>
                  <a:lnTo>
                    <a:pt x="136131" y="45516"/>
                  </a:lnTo>
                  <a:lnTo>
                    <a:pt x="145380" y="40466"/>
                  </a:lnTo>
                  <a:lnTo>
                    <a:pt x="154022" y="36860"/>
                  </a:lnTo>
                  <a:lnTo>
                    <a:pt x="162059" y="34699"/>
                  </a:lnTo>
                  <a:lnTo>
                    <a:pt x="169494" y="33985"/>
                  </a:lnTo>
                  <a:lnTo>
                    <a:pt x="231005" y="33985"/>
                  </a:lnTo>
                  <a:lnTo>
                    <a:pt x="229252" y="27035"/>
                  </a:lnTo>
                  <a:lnTo>
                    <a:pt x="198310" y="785"/>
                  </a:lnTo>
                  <a:lnTo>
                    <a:pt x="189204" y="0"/>
                  </a:lnTo>
                  <a:close/>
                </a:path>
              </a:pathLst>
            </a:custGeom>
            <a:solidFill>
              <a:srgbClr val="666869"/>
            </a:solidFill>
          </p:spPr>
          <p:txBody>
            <a:bodyPr wrap="square" lIns="0" tIns="0" rIns="0" bIns="0" rtlCol="0"/>
            <a:lstStyle/>
            <a:p/>
          </p:txBody>
        </p:sp>
        <p:sp>
          <p:nvSpPr>
            <p:cNvPr id="15" name="object 23"/>
            <p:cNvSpPr/>
            <p:nvPr/>
          </p:nvSpPr>
          <p:spPr>
            <a:xfrm>
              <a:off x="544690" y="6606882"/>
              <a:ext cx="495071" cy="774649"/>
            </a:xfrm>
            <a:prstGeom prst="rect">
              <a:avLst/>
            </a:prstGeom>
            <a:blipFill>
              <a:blip r:embed="rId2" cstate="print"/>
              <a:stretch>
                <a:fillRect/>
              </a:stretch>
            </a:blipFill>
          </p:spPr>
          <p:txBody>
            <a:bodyPr wrap="square" lIns="0" tIns="0" rIns="0" bIns="0" rtlCol="0"/>
            <a:lstStyle/>
            <a:p/>
          </p:txBody>
        </p:sp>
        <p:sp>
          <p:nvSpPr>
            <p:cNvPr id="16" name="object 24"/>
            <p:cNvSpPr/>
            <p:nvPr/>
          </p:nvSpPr>
          <p:spPr>
            <a:xfrm>
              <a:off x="1238961" y="7190171"/>
              <a:ext cx="1294079" cy="180065"/>
            </a:xfrm>
            <a:prstGeom prst="rect">
              <a:avLst/>
            </a:prstGeom>
            <a:blipFill>
              <a:blip r:embed="rId3" cstate="print"/>
              <a:stretch>
                <a:fillRect/>
              </a:stretch>
            </a:blipFill>
          </p:spPr>
          <p:txBody>
            <a:bodyPr wrap="square" lIns="0" tIns="0" rIns="0" bIns="0" rtlCol="0"/>
            <a:lstStyle/>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1">
            <a:extLst>
              <a:ext uri="{28A0092B-C50C-407E-A947-70E740481C1C}">
                <a14:useLocalDpi xmlns:a14="http://schemas.microsoft.com/office/drawing/2010/main" val="0"/>
              </a:ext>
            </a:extLst>
          </a:blip>
          <a:srcRect b="8146"/>
          <a:stretch>
            <a:fillRect/>
          </a:stretch>
        </p:blipFill>
        <p:spPr>
          <a:xfrm>
            <a:off x="1010246" y="0"/>
            <a:ext cx="13978332" cy="90229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32916" y="429086"/>
            <a:ext cx="10786188" cy="646331"/>
          </a:xfrm>
          <a:prstGeom prst="rect">
            <a:avLst/>
          </a:prstGeom>
          <a:noFill/>
        </p:spPr>
        <p:txBody>
          <a:bodyPr wrap="square" rtlCol="0">
            <a:spAutoFit/>
          </a:bodyPr>
          <a:lstStyle/>
          <a:p>
            <a:r>
              <a:rPr lang="en-US" sz="3600" b="1" dirty="0">
                <a:solidFill>
                  <a:srgbClr val="002060"/>
                </a:solidFill>
                <a:latin typeface="Trebuchet MS" panose="020B0603020202020204" pitchFamily="34" charset="0"/>
              </a:rPr>
              <a:t> </a:t>
            </a:r>
            <a:r>
              <a:rPr lang="en-US" sz="3600" b="1" dirty="0" err="1">
                <a:solidFill>
                  <a:srgbClr val="002060"/>
                </a:solidFill>
                <a:latin typeface="Trebuchet MS" panose="020B0603020202020204" pitchFamily="34" charset="0"/>
              </a:rPr>
              <a:t>Comparasion</a:t>
            </a:r>
            <a:r>
              <a:rPr lang="en-US" sz="3600" b="1" dirty="0">
                <a:solidFill>
                  <a:srgbClr val="002060"/>
                </a:solidFill>
                <a:latin typeface="Trebuchet MS" panose="020B0603020202020204" pitchFamily="34" charset="0"/>
              </a:rPr>
              <a:t> of Major Medical Insurance</a:t>
            </a:r>
            <a:endParaRPr lang="es-MX" sz="3600" b="1" dirty="0">
              <a:solidFill>
                <a:srgbClr val="002060"/>
              </a:solidFill>
              <a:latin typeface="Trebuchet MS" panose="020B0603020202020204" pitchFamily="34" charset="0"/>
            </a:endParaRPr>
          </a:p>
        </p:txBody>
      </p:sp>
      <p:pic>
        <p:nvPicPr>
          <p:cNvPr id="3" name="Imagen 2"/>
          <p:cNvPicPr>
            <a:picLocks noChangeAspect="1"/>
          </p:cNvPicPr>
          <p:nvPr/>
        </p:nvPicPr>
        <p:blipFill>
          <a:blip r:embed="rId1"/>
          <a:stretch>
            <a:fillRect/>
          </a:stretch>
        </p:blipFill>
        <p:spPr>
          <a:xfrm>
            <a:off x="-10051" y="1800686"/>
            <a:ext cx="15998825" cy="676976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645097" y="19133334"/>
            <a:ext cx="17763530" cy="1218968"/>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lIns="157461" tIns="78730" rIns="157461" bIns="78730">
            <a:spAutoFit/>
          </a:bodyPr>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algn="ctr"/>
            <a:r>
              <a:rPr lang="es-ES" sz="6890" b="1">
                <a:ln w="9525">
                  <a:solidFill>
                    <a:schemeClr val="bg1"/>
                  </a:solidFill>
                  <a:prstDash val="solid"/>
                </a:ln>
                <a:solidFill>
                  <a:schemeClr val="tx1"/>
                </a:solidFill>
                <a:effectLst>
                  <a:outerShdw blurRad="12700" dist="38100" dir="2700000" algn="tl" rotWithShape="0">
                    <a:schemeClr val="bg1">
                      <a:lumMod val="50000"/>
                    </a:schemeClr>
                  </a:outerShdw>
                </a:effectLst>
              </a:rPr>
              <a:t>RED MEDICA 	</a:t>
            </a:r>
            <a:endParaRPr lang="es-ES" sz="93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Imagen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655422" y="20776283"/>
            <a:ext cx="3080870" cy="1336776"/>
          </a:xfrm>
          <a:prstGeom prst="rect">
            <a:avLst/>
          </a:prstGeom>
        </p:spPr>
      </p:pic>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9540" y="20631398"/>
            <a:ext cx="3045333" cy="1402383"/>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2891" y="20658736"/>
            <a:ext cx="2914115" cy="1396916"/>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2286" y="20762615"/>
            <a:ext cx="3326903" cy="1197357"/>
          </a:xfrm>
          <a:prstGeom prst="rect">
            <a:avLst/>
          </a:prstGeom>
        </p:spPr>
      </p:pic>
      <p:sp>
        <p:nvSpPr>
          <p:cNvPr id="8" name="Rectángulo 7"/>
          <p:cNvSpPr/>
          <p:nvPr/>
        </p:nvSpPr>
        <p:spPr>
          <a:xfrm>
            <a:off x="3338468" y="56070"/>
            <a:ext cx="9321890" cy="989994"/>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lIns="157461" tIns="78730" rIns="157461" bIns="78730">
            <a:spAutoFit/>
          </a:bodyPr>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algn="ctr"/>
            <a:r>
              <a:rPr lang="es-ES"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RED MEDICA -VALLARTA	</a:t>
            </a:r>
            <a:endParaRPr lang="es-ES" sz="7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13" name="Tabla 12"/>
          <p:cNvGraphicFramePr>
            <a:graphicFrameLocks noGrp="1"/>
          </p:cNvGraphicFramePr>
          <p:nvPr/>
        </p:nvGraphicFramePr>
        <p:xfrm>
          <a:off x="520031" y="3798038"/>
          <a:ext cx="14958773" cy="5232287"/>
        </p:xfrm>
        <a:graphic>
          <a:graphicData uri="http://schemas.openxmlformats.org/drawingml/2006/table">
            <a:tbl>
              <a:tblPr/>
              <a:tblGrid>
                <a:gridCol w="1311694"/>
                <a:gridCol w="1311694"/>
                <a:gridCol w="770619"/>
                <a:gridCol w="1311694"/>
                <a:gridCol w="2382908"/>
                <a:gridCol w="1311694"/>
                <a:gridCol w="1311694"/>
                <a:gridCol w="1311694"/>
                <a:gridCol w="1311694"/>
                <a:gridCol w="1311694"/>
                <a:gridCol w="1311694"/>
              </a:tblGrid>
              <a:tr h="328043">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328043">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328043">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r>
              <a:tr h="344446">
                <a:tc>
                  <a:txBody>
                    <a:bodyPr/>
                    <a:lstStyle/>
                    <a:p>
                      <a:pPr algn="l" fontAlgn="b"/>
                      <a:endParaRPr lang="es-MX"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MX"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804236">
                <a:tc gridSpan="3">
                  <a:txBody>
                    <a:bodyPr/>
                    <a:lstStyle/>
                    <a:p>
                      <a:pPr algn="l" fontAlgn="b"/>
                      <a:r>
                        <a:rPr lang="es-MX" sz="3400" b="1" i="0" u="none" strike="noStrike">
                          <a:solidFill>
                            <a:srgbClr val="000000"/>
                          </a:solidFill>
                          <a:effectLst/>
                          <a:latin typeface="Trebuchet MS" panose="020B0603020202020204" pitchFamily="34" charset="0"/>
                        </a:rPr>
                        <a:t> </a:t>
                      </a:r>
                      <a:endParaRPr lang="es-MX" sz="1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gridSpan="2">
                  <a:txBody>
                    <a:bodyPr/>
                    <a:lstStyle/>
                    <a:p>
                      <a:pPr algn="l" fontAlgn="b"/>
                      <a:r>
                        <a:rPr lang="es-MX" sz="3400" b="1" i="0" u="none" strike="noStrike">
                          <a:solidFill>
                            <a:srgbClr val="000000"/>
                          </a:solidFill>
                          <a:effectLst/>
                          <a:latin typeface="Trebuchet MS" panose="020B0603020202020204" pitchFamily="34" charset="0"/>
                        </a:rPr>
                        <a:t> </a:t>
                      </a:r>
                      <a:endParaRPr lang="es-MX" sz="1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3">
                  <a:txBody>
                    <a:bodyPr/>
                    <a:lstStyle/>
                    <a:p>
                      <a:pPr algn="l" fontAlgn="b"/>
                      <a:r>
                        <a:rPr lang="es-MX" sz="3400" b="1" i="0" u="none" strike="noStrike">
                          <a:solidFill>
                            <a:srgbClr val="000000"/>
                          </a:solidFill>
                          <a:effectLst/>
                          <a:latin typeface="Trebuchet MS" panose="020B0603020202020204" pitchFamily="34" charset="0"/>
                        </a:rPr>
                        <a:t> </a:t>
                      </a:r>
                      <a:endParaRPr lang="es-MX" sz="18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gridSpan="3">
                  <a:txBody>
                    <a:bodyPr/>
                    <a:lstStyle/>
                    <a:p>
                      <a:pPr algn="l" fontAlgn="b"/>
                      <a:r>
                        <a:rPr lang="es-MX" sz="3400" b="1" i="0" u="none" strike="noStrike" dirty="0">
                          <a:solidFill>
                            <a:srgbClr val="000000"/>
                          </a:solidFill>
                          <a:effectLst/>
                          <a:latin typeface="Trebuchet MS" panose="020B0603020202020204" pitchFamily="34" charset="0"/>
                        </a:rPr>
                        <a:t> </a:t>
                      </a:r>
                      <a:endParaRPr lang="es-MX" sz="18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2099476">
                <a:tc gridSpan="3">
                  <a:txBody>
                    <a:bodyPr/>
                    <a:lstStyle/>
                    <a:p>
                      <a:pPr algn="ctr" fontAlgn="ctr"/>
                      <a:r>
                        <a:rPr lang="es-ES" sz="3400" b="1" i="0" u="none" strike="noStrike" dirty="0">
                          <a:solidFill>
                            <a:srgbClr val="000000"/>
                          </a:solidFill>
                          <a:effectLst/>
                          <a:latin typeface="Calibri" panose="020F0502020204030204" pitchFamily="34" charset="0"/>
                        </a:rPr>
                        <a:t>3 y  6  con:</a:t>
                      </a:r>
                      <a:endParaRPr lang="es-ES" sz="3400" b="1" i="0" u="none" strike="noStrike" dirty="0">
                        <a:solidFill>
                          <a:srgbClr val="000000"/>
                        </a:solidFill>
                        <a:effectLst/>
                        <a:latin typeface="Calibri" panose="020F0502020204030204" pitchFamily="34" charset="0"/>
                      </a:endParaRPr>
                    </a:p>
                    <a:p>
                      <a:pPr algn="ctr" fontAlgn="ctr"/>
                      <a:r>
                        <a:rPr lang="es-ES" sz="3400" b="1" i="0" u="none" strike="noStrike" dirty="0">
                          <a:solidFill>
                            <a:srgbClr val="000000"/>
                          </a:solidFill>
                          <a:effectLst/>
                          <a:latin typeface="Calibri" panose="020F0502020204030204" pitchFamily="34" charset="0"/>
                        </a:rPr>
                        <a:t>Banamex, Banorte, HSBC       y Amex </a:t>
                      </a:r>
                      <a:endParaRPr lang="es-ES" sz="3400" b="1"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gridSpan="2">
                  <a:txBody>
                    <a:bodyPr/>
                    <a:lstStyle/>
                    <a:p>
                      <a:pPr algn="ctr" fontAlgn="ctr"/>
                      <a:r>
                        <a:rPr lang="es-MX" sz="3400" b="1" i="0" u="none" strike="noStrike" dirty="0">
                          <a:solidFill>
                            <a:srgbClr val="000000"/>
                          </a:solidFill>
                          <a:effectLst/>
                          <a:latin typeface="Calibri" panose="020F0502020204030204" pitchFamily="34" charset="0"/>
                        </a:rPr>
                        <a:t> 12 MESES: todas, excepto Banamex</a:t>
                      </a:r>
                      <a:endParaRPr lang="es-MX" sz="3400" b="1" i="0" u="none" strike="noStrike" dirty="0">
                        <a:solidFill>
                          <a:srgbClr val="000000"/>
                        </a:solidFill>
                        <a:effectLst/>
                        <a:latin typeface="Calibri" panose="020F0502020204030204" pitchFamily="34" charset="0"/>
                      </a:endParaRPr>
                    </a:p>
                    <a:p>
                      <a:pPr algn="ctr" fontAlgn="ctr"/>
                      <a:r>
                        <a:rPr lang="es-MX" sz="3400" b="1" i="0" u="none" strike="noStrike" dirty="0">
                          <a:solidFill>
                            <a:srgbClr val="000000"/>
                          </a:solidFill>
                          <a:effectLst/>
                          <a:latin typeface="Calibri" panose="020F0502020204030204" pitchFamily="34" charset="0"/>
                        </a:rPr>
                        <a:t> </a:t>
                      </a:r>
                      <a:endParaRPr lang="es-MX" sz="3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3">
                  <a:txBody>
                    <a:bodyPr/>
                    <a:lstStyle/>
                    <a:p>
                      <a:pPr algn="ctr" fontAlgn="ctr"/>
                      <a:r>
                        <a:rPr lang="es-MX" sz="3400" b="1" i="0" u="none" strike="noStrike" dirty="0">
                          <a:solidFill>
                            <a:srgbClr val="000000"/>
                          </a:solidFill>
                          <a:effectLst/>
                          <a:latin typeface="Calibri" panose="020F0502020204030204" pitchFamily="34" charset="0"/>
                        </a:rPr>
                        <a:t> 12 MESES: todas </a:t>
                      </a:r>
                      <a:endParaRPr lang="es-MX" sz="3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gridSpan="3">
                  <a:txBody>
                    <a:bodyPr/>
                    <a:lstStyle/>
                    <a:p>
                      <a:pPr algn="ctr" fontAlgn="b"/>
                      <a:r>
                        <a:rPr lang="es-ES" sz="3400" b="1" i="0" u="none" strike="noStrike" dirty="0">
                          <a:solidFill>
                            <a:srgbClr val="000000"/>
                          </a:solidFill>
                          <a:effectLst/>
                          <a:latin typeface="Calibri" panose="020F0502020204030204" pitchFamily="34" charset="0"/>
                        </a:rPr>
                        <a:t> 9 MESES: Banamex y 12 MESES: HSBC, Santander, Banorte, Bancomer y Amex </a:t>
                      </a:r>
                      <a:endParaRPr lang="es-ES" sz="3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bl>
          </a:graphicData>
        </a:graphic>
      </p:graphicFrame>
      <p:sp>
        <p:nvSpPr>
          <p:cNvPr id="14" name="Rectángulo 13"/>
          <p:cNvSpPr/>
          <p:nvPr/>
        </p:nvSpPr>
        <p:spPr>
          <a:xfrm>
            <a:off x="3710253" y="4157258"/>
            <a:ext cx="10653447" cy="1082543"/>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lIns="157461" tIns="78730" rIns="157461" bIns="78730">
            <a:noAutofit/>
          </a:bodyPr>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algn="ctr"/>
            <a:r>
              <a:rPr lang="es-ES"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MONTHS WITHOUT INTEREST	</a:t>
            </a:r>
            <a:endParaRPr lang="es-ES" sz="7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5" name="Imagen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75680" y="5308396"/>
            <a:ext cx="3080872" cy="1336776"/>
          </a:xfrm>
          <a:prstGeom prst="rect">
            <a:avLst/>
          </a:prstGeom>
        </p:spPr>
      </p:pic>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86" y="5276957"/>
            <a:ext cx="3045333" cy="1399650"/>
          </a:xfrm>
          <a:prstGeom prst="rect">
            <a:avLst/>
          </a:prstGeom>
        </p:spPr>
      </p:pic>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037" y="5279692"/>
            <a:ext cx="2916850" cy="1396916"/>
          </a:xfrm>
          <a:prstGeom prst="rect">
            <a:avLst/>
          </a:prstGeom>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1462" y="5479258"/>
            <a:ext cx="3326903" cy="11973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3687" y="419100"/>
            <a:ext cx="15411449" cy="6915150"/>
          </a:xfrm>
        </p:spPr>
        <p:txBody>
          <a:bodyPr>
            <a:normAutofit/>
          </a:bodyPr>
          <a:lstStyle/>
          <a:p>
            <a:pPr algn="just"/>
            <a:r>
              <a:rPr lang="en-US" sz="3600" b="1" dirty="0">
                <a:solidFill>
                  <a:srgbClr val="0070C0"/>
                </a:solidFill>
                <a:latin typeface="Trebuchet MS" panose="020B0603020202020204" pitchFamily="34" charset="0"/>
              </a:rPr>
              <a:t>What is the waiting period?</a:t>
            </a:r>
            <a:endParaRPr lang="en-US" sz="3600" b="1" dirty="0">
              <a:solidFill>
                <a:srgbClr val="0070C0"/>
              </a:solidFill>
              <a:latin typeface="Trebuchet MS" panose="020B0603020202020204" pitchFamily="34" charset="0"/>
            </a:endParaRPr>
          </a:p>
          <a:p>
            <a:pPr marL="0" indent="0" algn="just">
              <a:buNone/>
            </a:pPr>
            <a:r>
              <a:rPr lang="en-US" sz="3600" b="1" dirty="0">
                <a:latin typeface="Trebuchet MS" panose="020B0603020202020204" pitchFamily="34" charset="0"/>
              </a:rPr>
              <a:t>It is a period of time established in the policy (starting from the contracting of the insurance), during which the insurer does not cover the expenses for the medical care or treatment of certain diseases or conditions.</a:t>
            </a:r>
            <a:endParaRPr lang="en-US" sz="3600" b="1" dirty="0">
              <a:latin typeface="Trebuchet MS" panose="020B0603020202020204" pitchFamily="34" charset="0"/>
            </a:endParaRPr>
          </a:p>
          <a:p>
            <a:pPr marL="0" indent="0" algn="just">
              <a:buNone/>
            </a:pPr>
            <a:endParaRPr lang="en-US" sz="3600" b="1" dirty="0">
              <a:latin typeface="Trebuchet MS" panose="020B0603020202020204" pitchFamily="34" charset="0"/>
            </a:endParaRPr>
          </a:p>
          <a:p>
            <a:pPr algn="just"/>
            <a:r>
              <a:rPr lang="en-US" sz="3600" b="1" dirty="0">
                <a:solidFill>
                  <a:srgbClr val="0070C0"/>
                </a:solidFill>
                <a:latin typeface="Trebuchet MS" panose="020B0603020202020204" pitchFamily="34" charset="0"/>
              </a:rPr>
              <a:t>What is a preexistence?</a:t>
            </a:r>
            <a:endParaRPr lang="en-US" sz="3600" b="1" dirty="0">
              <a:solidFill>
                <a:srgbClr val="0070C0"/>
              </a:solidFill>
              <a:latin typeface="Trebuchet MS" panose="020B0603020202020204" pitchFamily="34" charset="0"/>
            </a:endParaRPr>
          </a:p>
          <a:p>
            <a:pPr marL="0" indent="0" algn="just">
              <a:buNone/>
            </a:pPr>
            <a:r>
              <a:rPr lang="en-US" sz="3600" b="1" dirty="0">
                <a:latin typeface="Trebuchet MS" panose="020B0603020202020204" pitchFamily="34" charset="0"/>
              </a:rPr>
              <a:t> It is the disease or illness that began before contracting the medical expenses insurance, which consequently are not covered by the insurance.</a:t>
            </a:r>
            <a:endParaRPr lang="es-ES" sz="3600" b="1" dirty="0">
              <a:latin typeface="Trebuchet MS" panose="020B0603020202020204" pitchFamily="34" charset="0"/>
            </a:endParaRPr>
          </a:p>
          <a:p>
            <a:pPr marL="0" indent="0">
              <a:buNone/>
            </a:pPr>
            <a:endParaRPr lang="es-ES" b="1" dirty="0">
              <a:latin typeface="Trebuchet MS" panose="020B0603020202020204" pitchFamily="34" charset="0"/>
            </a:endParaRPr>
          </a:p>
        </p:txBody>
      </p:sp>
      <p:grpSp>
        <p:nvGrpSpPr>
          <p:cNvPr id="7" name="Grupo 6"/>
          <p:cNvGrpSpPr/>
          <p:nvPr/>
        </p:nvGrpSpPr>
        <p:grpSpPr>
          <a:xfrm>
            <a:off x="13106400" y="7334251"/>
            <a:ext cx="2552698" cy="1230188"/>
            <a:chOff x="544690" y="6606882"/>
            <a:chExt cx="1988350" cy="774649"/>
          </a:xfrm>
        </p:grpSpPr>
        <p:sp>
          <p:nvSpPr>
            <p:cNvPr id="8" name="object 16"/>
            <p:cNvSpPr/>
            <p:nvPr/>
          </p:nvSpPr>
          <p:spPr>
            <a:xfrm>
              <a:off x="1074153" y="7309995"/>
              <a:ext cx="72809" cy="70904"/>
            </a:xfrm>
            <a:prstGeom prst="rect">
              <a:avLst/>
            </a:prstGeom>
            <a:blipFill>
              <a:blip r:embed="rId1" cstate="print"/>
              <a:stretch>
                <a:fillRect/>
              </a:stretch>
            </a:blipFill>
          </p:spPr>
          <p:txBody>
            <a:bodyPr wrap="square" lIns="0" tIns="0" rIns="0" bIns="0" rtlCol="0"/>
            <a:lstStyle/>
            <a:p/>
          </p:txBody>
        </p:sp>
        <p:sp>
          <p:nvSpPr>
            <p:cNvPr id="9" name="object 17"/>
            <p:cNvSpPr/>
            <p:nvPr/>
          </p:nvSpPr>
          <p:spPr>
            <a:xfrm>
              <a:off x="1236014" y="6802367"/>
              <a:ext cx="232410" cy="306705"/>
            </a:xfrm>
            <a:custGeom>
              <a:avLst/>
              <a:gdLst/>
              <a:ahLst/>
              <a:cxnLst/>
              <a:rect l="l" t="t" r="r" b="b"/>
              <a:pathLst>
                <a:path w="232409" h="306704">
                  <a:moveTo>
                    <a:pt x="99453" y="3594"/>
                  </a:moveTo>
                  <a:lnTo>
                    <a:pt x="12" y="10210"/>
                  </a:lnTo>
                  <a:lnTo>
                    <a:pt x="0" y="30251"/>
                  </a:lnTo>
                  <a:lnTo>
                    <a:pt x="6057" y="30670"/>
                  </a:lnTo>
                  <a:lnTo>
                    <a:pt x="11722" y="31419"/>
                  </a:lnTo>
                  <a:lnTo>
                    <a:pt x="45808" y="58470"/>
                  </a:lnTo>
                  <a:lnTo>
                    <a:pt x="47180" y="262826"/>
                  </a:lnTo>
                  <a:lnTo>
                    <a:pt x="45808" y="268744"/>
                  </a:lnTo>
                  <a:lnTo>
                    <a:pt x="40347" y="277837"/>
                  </a:lnTo>
                  <a:lnTo>
                    <a:pt x="36156" y="281025"/>
                  </a:lnTo>
                  <a:lnTo>
                    <a:pt x="30492" y="282828"/>
                  </a:lnTo>
                  <a:lnTo>
                    <a:pt x="26847" y="284048"/>
                  </a:lnTo>
                  <a:lnTo>
                    <a:pt x="22555" y="284848"/>
                  </a:lnTo>
                  <a:lnTo>
                    <a:pt x="3200" y="286448"/>
                  </a:lnTo>
                  <a:lnTo>
                    <a:pt x="3200" y="306489"/>
                  </a:lnTo>
                  <a:lnTo>
                    <a:pt x="160858" y="306565"/>
                  </a:lnTo>
                  <a:lnTo>
                    <a:pt x="160858" y="286537"/>
                  </a:lnTo>
                  <a:lnTo>
                    <a:pt x="154990" y="286130"/>
                  </a:lnTo>
                  <a:lnTo>
                    <a:pt x="148082" y="285419"/>
                  </a:lnTo>
                  <a:lnTo>
                    <a:pt x="132105" y="283387"/>
                  </a:lnTo>
                  <a:lnTo>
                    <a:pt x="125603" y="281863"/>
                  </a:lnTo>
                  <a:lnTo>
                    <a:pt x="120535" y="279844"/>
                  </a:lnTo>
                  <a:lnTo>
                    <a:pt x="114668" y="277609"/>
                  </a:lnTo>
                  <a:lnTo>
                    <a:pt x="110388" y="274269"/>
                  </a:lnTo>
                  <a:lnTo>
                    <a:pt x="104940" y="265366"/>
                  </a:lnTo>
                  <a:lnTo>
                    <a:pt x="103568" y="259587"/>
                  </a:lnTo>
                  <a:lnTo>
                    <a:pt x="103670" y="78270"/>
                  </a:lnTo>
                  <a:lnTo>
                    <a:pt x="110699" y="68251"/>
                  </a:lnTo>
                  <a:lnTo>
                    <a:pt x="118451" y="59453"/>
                  </a:lnTo>
                  <a:lnTo>
                    <a:pt x="126924" y="51872"/>
                  </a:lnTo>
                  <a:lnTo>
                    <a:pt x="129572" y="50037"/>
                  </a:lnTo>
                  <a:lnTo>
                    <a:pt x="103682" y="50037"/>
                  </a:lnTo>
                  <a:lnTo>
                    <a:pt x="103695" y="7835"/>
                  </a:lnTo>
                  <a:lnTo>
                    <a:pt x="99453" y="3594"/>
                  </a:lnTo>
                  <a:close/>
                </a:path>
                <a:path w="232409" h="306704">
                  <a:moveTo>
                    <a:pt x="230999" y="33972"/>
                  </a:moveTo>
                  <a:lnTo>
                    <a:pt x="169481" y="33972"/>
                  </a:lnTo>
                  <a:lnTo>
                    <a:pt x="168715" y="38491"/>
                  </a:lnTo>
                  <a:lnTo>
                    <a:pt x="168166" y="41490"/>
                  </a:lnTo>
                  <a:lnTo>
                    <a:pt x="166789" y="48552"/>
                  </a:lnTo>
                  <a:lnTo>
                    <a:pt x="166496" y="51872"/>
                  </a:lnTo>
                  <a:lnTo>
                    <a:pt x="166420" y="64122"/>
                  </a:lnTo>
                  <a:lnTo>
                    <a:pt x="169405" y="70611"/>
                  </a:lnTo>
                  <a:lnTo>
                    <a:pt x="201282" y="85293"/>
                  </a:lnTo>
                  <a:lnTo>
                    <a:pt x="208657" y="84547"/>
                  </a:lnTo>
                  <a:lnTo>
                    <a:pt x="231750" y="53366"/>
                  </a:lnTo>
                  <a:lnTo>
                    <a:pt x="232206" y="45504"/>
                  </a:lnTo>
                  <a:lnTo>
                    <a:pt x="231486" y="35902"/>
                  </a:lnTo>
                  <a:lnTo>
                    <a:pt x="230999" y="33972"/>
                  </a:lnTo>
                  <a:close/>
                </a:path>
                <a:path w="232409" h="306704">
                  <a:moveTo>
                    <a:pt x="189191" y="0"/>
                  </a:moveTo>
                  <a:lnTo>
                    <a:pt x="147053" y="12725"/>
                  </a:lnTo>
                  <a:lnTo>
                    <a:pt x="114861" y="38491"/>
                  </a:lnTo>
                  <a:lnTo>
                    <a:pt x="105194" y="50037"/>
                  </a:lnTo>
                  <a:lnTo>
                    <a:pt x="129572" y="50037"/>
                  </a:lnTo>
                  <a:lnTo>
                    <a:pt x="136118" y="45504"/>
                  </a:lnTo>
                  <a:lnTo>
                    <a:pt x="145374" y="40455"/>
                  </a:lnTo>
                  <a:lnTo>
                    <a:pt x="154019" y="36852"/>
                  </a:lnTo>
                  <a:lnTo>
                    <a:pt x="162053" y="34692"/>
                  </a:lnTo>
                  <a:lnTo>
                    <a:pt x="169481" y="33972"/>
                  </a:lnTo>
                  <a:lnTo>
                    <a:pt x="230999" y="33972"/>
                  </a:lnTo>
                  <a:lnTo>
                    <a:pt x="229247" y="27022"/>
                  </a:lnTo>
                  <a:lnTo>
                    <a:pt x="198300" y="778"/>
                  </a:lnTo>
                  <a:lnTo>
                    <a:pt x="189191" y="0"/>
                  </a:lnTo>
                  <a:close/>
                </a:path>
              </a:pathLst>
            </a:custGeom>
            <a:solidFill>
              <a:srgbClr val="666869"/>
            </a:solidFill>
          </p:spPr>
          <p:txBody>
            <a:bodyPr wrap="square" lIns="0" tIns="0" rIns="0" bIns="0" rtlCol="0"/>
            <a:lstStyle/>
            <a:p/>
          </p:txBody>
        </p:sp>
        <p:sp>
          <p:nvSpPr>
            <p:cNvPr id="10" name="object 18"/>
            <p:cNvSpPr/>
            <p:nvPr/>
          </p:nvSpPr>
          <p:spPr>
            <a:xfrm>
              <a:off x="1462620" y="6801234"/>
              <a:ext cx="266065" cy="316230"/>
            </a:xfrm>
            <a:custGeom>
              <a:avLst/>
              <a:gdLst/>
              <a:ahLst/>
              <a:cxnLst/>
              <a:rect l="l" t="t" r="r" b="b"/>
              <a:pathLst>
                <a:path w="266064" h="316229">
                  <a:moveTo>
                    <a:pt x="136817" y="0"/>
                  </a:moveTo>
                  <a:lnTo>
                    <a:pt x="92550" y="7402"/>
                  </a:lnTo>
                  <a:lnTo>
                    <a:pt x="55811" y="28451"/>
                  </a:lnTo>
                  <a:lnTo>
                    <a:pt x="28023" y="59484"/>
                  </a:lnTo>
                  <a:lnTo>
                    <a:pt x="9283" y="98437"/>
                  </a:lnTo>
                  <a:lnTo>
                    <a:pt x="580" y="141151"/>
                  </a:lnTo>
                  <a:lnTo>
                    <a:pt x="0" y="155651"/>
                  </a:lnTo>
                  <a:lnTo>
                    <a:pt x="531" y="171683"/>
                  </a:lnTo>
                  <a:lnTo>
                    <a:pt x="8610" y="217271"/>
                  </a:lnTo>
                  <a:lnTo>
                    <a:pt x="26586" y="256899"/>
                  </a:lnTo>
                  <a:lnTo>
                    <a:pt x="54771" y="287880"/>
                  </a:lnTo>
                  <a:lnTo>
                    <a:pt x="93637" y="308499"/>
                  </a:lnTo>
                  <a:lnTo>
                    <a:pt x="142722" y="315696"/>
                  </a:lnTo>
                  <a:lnTo>
                    <a:pt x="162602" y="314379"/>
                  </a:lnTo>
                  <a:lnTo>
                    <a:pt x="215201" y="294487"/>
                  </a:lnTo>
                  <a:lnTo>
                    <a:pt x="230504" y="282625"/>
                  </a:lnTo>
                  <a:lnTo>
                    <a:pt x="160020" y="282625"/>
                  </a:lnTo>
                  <a:lnTo>
                    <a:pt x="147284" y="281980"/>
                  </a:lnTo>
                  <a:lnTo>
                    <a:pt x="105455" y="266839"/>
                  </a:lnTo>
                  <a:lnTo>
                    <a:pt x="77986" y="235062"/>
                  </a:lnTo>
                  <a:lnTo>
                    <a:pt x="63475" y="189896"/>
                  </a:lnTo>
                  <a:lnTo>
                    <a:pt x="60337" y="148704"/>
                  </a:lnTo>
                  <a:lnTo>
                    <a:pt x="258318" y="148704"/>
                  </a:lnTo>
                  <a:lnTo>
                    <a:pt x="258268" y="126782"/>
                  </a:lnTo>
                  <a:lnTo>
                    <a:pt x="258157" y="123266"/>
                  </a:lnTo>
                  <a:lnTo>
                    <a:pt x="198602" y="123266"/>
                  </a:lnTo>
                  <a:lnTo>
                    <a:pt x="60350" y="123202"/>
                  </a:lnTo>
                  <a:lnTo>
                    <a:pt x="67002" y="81178"/>
                  </a:lnTo>
                  <a:lnTo>
                    <a:pt x="94489" y="37940"/>
                  </a:lnTo>
                  <a:lnTo>
                    <a:pt x="136194" y="23063"/>
                  </a:lnTo>
                  <a:lnTo>
                    <a:pt x="214619" y="23063"/>
                  </a:lnTo>
                  <a:lnTo>
                    <a:pt x="214042" y="22575"/>
                  </a:lnTo>
                  <a:lnTo>
                    <a:pt x="167211" y="2592"/>
                  </a:lnTo>
                  <a:lnTo>
                    <a:pt x="152602" y="652"/>
                  </a:lnTo>
                  <a:lnTo>
                    <a:pt x="136817" y="0"/>
                  </a:lnTo>
                  <a:close/>
                </a:path>
                <a:path w="266064" h="316229">
                  <a:moveTo>
                    <a:pt x="244348" y="224383"/>
                  </a:moveTo>
                  <a:lnTo>
                    <a:pt x="216264" y="262388"/>
                  </a:lnTo>
                  <a:lnTo>
                    <a:pt x="173047" y="281837"/>
                  </a:lnTo>
                  <a:lnTo>
                    <a:pt x="160020" y="282625"/>
                  </a:lnTo>
                  <a:lnTo>
                    <a:pt x="230504" y="282625"/>
                  </a:lnTo>
                  <a:lnTo>
                    <a:pt x="243554" y="269606"/>
                  </a:lnTo>
                  <a:lnTo>
                    <a:pt x="255345" y="254434"/>
                  </a:lnTo>
                  <a:lnTo>
                    <a:pt x="265544" y="237439"/>
                  </a:lnTo>
                  <a:lnTo>
                    <a:pt x="244348" y="224383"/>
                  </a:lnTo>
                  <a:close/>
                </a:path>
                <a:path w="266064" h="316229">
                  <a:moveTo>
                    <a:pt x="258318" y="148704"/>
                  </a:moveTo>
                  <a:lnTo>
                    <a:pt x="60337" y="148704"/>
                  </a:lnTo>
                  <a:lnTo>
                    <a:pt x="258318" y="148805"/>
                  </a:lnTo>
                  <a:close/>
                </a:path>
                <a:path w="266064" h="316229">
                  <a:moveTo>
                    <a:pt x="214619" y="23063"/>
                  </a:moveTo>
                  <a:lnTo>
                    <a:pt x="136194" y="23063"/>
                  </a:lnTo>
                  <a:lnTo>
                    <a:pt x="145310" y="23615"/>
                  </a:lnTo>
                  <a:lnTo>
                    <a:pt x="153552" y="25268"/>
                  </a:lnTo>
                  <a:lnTo>
                    <a:pt x="186512" y="54571"/>
                  </a:lnTo>
                  <a:lnTo>
                    <a:pt x="197002" y="96484"/>
                  </a:lnTo>
                  <a:lnTo>
                    <a:pt x="198602" y="123266"/>
                  </a:lnTo>
                  <a:lnTo>
                    <a:pt x="258157" y="123266"/>
                  </a:lnTo>
                  <a:lnTo>
                    <a:pt x="251536" y="78676"/>
                  </a:lnTo>
                  <a:lnTo>
                    <a:pt x="230784" y="38595"/>
                  </a:lnTo>
                  <a:lnTo>
                    <a:pt x="222964" y="30113"/>
                  </a:lnTo>
                  <a:lnTo>
                    <a:pt x="214619" y="23063"/>
                  </a:lnTo>
                  <a:close/>
                </a:path>
              </a:pathLst>
            </a:custGeom>
            <a:solidFill>
              <a:srgbClr val="666869"/>
            </a:solidFill>
          </p:spPr>
          <p:txBody>
            <a:bodyPr wrap="square" lIns="0" tIns="0" rIns="0" bIns="0" rtlCol="0"/>
            <a:lstStyle/>
            <a:p/>
          </p:txBody>
        </p:sp>
        <p:sp>
          <p:nvSpPr>
            <p:cNvPr id="11" name="object 19"/>
            <p:cNvSpPr/>
            <p:nvPr/>
          </p:nvSpPr>
          <p:spPr>
            <a:xfrm>
              <a:off x="1710651" y="6639233"/>
              <a:ext cx="161290" cy="470534"/>
            </a:xfrm>
            <a:custGeom>
              <a:avLst/>
              <a:gdLst/>
              <a:ahLst/>
              <a:cxnLst/>
              <a:rect l="l" t="t" r="r" b="b"/>
              <a:pathLst>
                <a:path w="161289" h="470534">
                  <a:moveTo>
                    <a:pt x="112496" y="0"/>
                  </a:moveTo>
                  <a:lnTo>
                    <a:pt x="0" y="6629"/>
                  </a:lnTo>
                  <a:lnTo>
                    <a:pt x="0" y="26060"/>
                  </a:lnTo>
                  <a:lnTo>
                    <a:pt x="5854" y="26466"/>
                  </a:lnTo>
                  <a:lnTo>
                    <a:pt x="13652" y="27685"/>
                  </a:lnTo>
                  <a:lnTo>
                    <a:pt x="52489" y="45072"/>
                  </a:lnTo>
                  <a:lnTo>
                    <a:pt x="60312" y="64668"/>
                  </a:lnTo>
                  <a:lnTo>
                    <a:pt x="60134" y="426173"/>
                  </a:lnTo>
                  <a:lnTo>
                    <a:pt x="15252" y="449833"/>
                  </a:lnTo>
                  <a:lnTo>
                    <a:pt x="15239" y="469861"/>
                  </a:lnTo>
                  <a:lnTo>
                    <a:pt x="161074" y="469938"/>
                  </a:lnTo>
                  <a:lnTo>
                    <a:pt x="161086" y="449910"/>
                  </a:lnTo>
                  <a:lnTo>
                    <a:pt x="155625" y="449503"/>
                  </a:lnTo>
                  <a:lnTo>
                    <a:pt x="150736" y="448792"/>
                  </a:lnTo>
                  <a:lnTo>
                    <a:pt x="142036" y="446760"/>
                  </a:lnTo>
                  <a:lnTo>
                    <a:pt x="137629" y="445249"/>
                  </a:lnTo>
                  <a:lnTo>
                    <a:pt x="133197" y="443217"/>
                  </a:lnTo>
                  <a:lnTo>
                    <a:pt x="127330" y="440778"/>
                  </a:lnTo>
                  <a:lnTo>
                    <a:pt x="123088" y="437299"/>
                  </a:lnTo>
                  <a:lnTo>
                    <a:pt x="117843" y="428180"/>
                  </a:lnTo>
                  <a:lnTo>
                    <a:pt x="116522" y="422363"/>
                  </a:lnTo>
                  <a:lnTo>
                    <a:pt x="116738" y="4559"/>
                  </a:lnTo>
                  <a:lnTo>
                    <a:pt x="112496" y="0"/>
                  </a:lnTo>
                  <a:close/>
                </a:path>
              </a:pathLst>
            </a:custGeom>
            <a:solidFill>
              <a:srgbClr val="666869"/>
            </a:solidFill>
          </p:spPr>
          <p:txBody>
            <a:bodyPr wrap="square" lIns="0" tIns="0" rIns="0" bIns="0" rtlCol="0"/>
            <a:lstStyle/>
            <a:p/>
          </p:txBody>
        </p:sp>
        <p:sp>
          <p:nvSpPr>
            <p:cNvPr id="12" name="object 20"/>
            <p:cNvSpPr/>
            <p:nvPr/>
          </p:nvSpPr>
          <p:spPr>
            <a:xfrm>
              <a:off x="1869617" y="6649311"/>
              <a:ext cx="153670" cy="460375"/>
            </a:xfrm>
            <a:custGeom>
              <a:avLst/>
              <a:gdLst/>
              <a:ahLst/>
              <a:cxnLst/>
              <a:rect l="l" t="t" r="r" b="b"/>
              <a:pathLst>
                <a:path w="153669" h="460375">
                  <a:moveTo>
                    <a:pt x="76492" y="0"/>
                  </a:moveTo>
                  <a:lnTo>
                    <a:pt x="41133" y="25950"/>
                  </a:lnTo>
                  <a:lnTo>
                    <a:pt x="38277" y="41579"/>
                  </a:lnTo>
                  <a:lnTo>
                    <a:pt x="38987" y="49249"/>
                  </a:lnTo>
                  <a:lnTo>
                    <a:pt x="68989" y="81202"/>
                  </a:lnTo>
                  <a:lnTo>
                    <a:pt x="76466" y="81978"/>
                  </a:lnTo>
                  <a:lnTo>
                    <a:pt x="84470" y="81173"/>
                  </a:lnTo>
                  <a:lnTo>
                    <a:pt x="113044" y="55087"/>
                  </a:lnTo>
                  <a:lnTo>
                    <a:pt x="115900" y="38887"/>
                  </a:lnTo>
                  <a:lnTo>
                    <a:pt x="115209" y="31381"/>
                  </a:lnTo>
                  <a:lnTo>
                    <a:pt x="84750" y="738"/>
                  </a:lnTo>
                  <a:lnTo>
                    <a:pt x="76492" y="0"/>
                  </a:lnTo>
                  <a:close/>
                </a:path>
                <a:path w="153669" h="460375">
                  <a:moveTo>
                    <a:pt x="105537" y="156959"/>
                  </a:moveTo>
                  <a:lnTo>
                    <a:pt x="12" y="163588"/>
                  </a:lnTo>
                  <a:lnTo>
                    <a:pt x="0" y="183616"/>
                  </a:lnTo>
                  <a:lnTo>
                    <a:pt x="6070" y="184035"/>
                  </a:lnTo>
                  <a:lnTo>
                    <a:pt x="12738" y="185102"/>
                  </a:lnTo>
                  <a:lnTo>
                    <a:pt x="51879" y="211899"/>
                  </a:lnTo>
                  <a:lnTo>
                    <a:pt x="53352" y="217804"/>
                  </a:lnTo>
                  <a:lnTo>
                    <a:pt x="53251" y="416204"/>
                  </a:lnTo>
                  <a:lnTo>
                    <a:pt x="51879" y="422122"/>
                  </a:lnTo>
                  <a:lnTo>
                    <a:pt x="46418" y="431215"/>
                  </a:lnTo>
                  <a:lnTo>
                    <a:pt x="42214" y="434403"/>
                  </a:lnTo>
                  <a:lnTo>
                    <a:pt x="36563" y="436206"/>
                  </a:lnTo>
                  <a:lnTo>
                    <a:pt x="32931" y="437426"/>
                  </a:lnTo>
                  <a:lnTo>
                    <a:pt x="28625" y="438226"/>
                  </a:lnTo>
                  <a:lnTo>
                    <a:pt x="9271" y="439826"/>
                  </a:lnTo>
                  <a:lnTo>
                    <a:pt x="9271" y="459867"/>
                  </a:lnTo>
                  <a:lnTo>
                    <a:pt x="153581" y="459930"/>
                  </a:lnTo>
                  <a:lnTo>
                    <a:pt x="153593" y="439902"/>
                  </a:lnTo>
                  <a:lnTo>
                    <a:pt x="148374" y="439496"/>
                  </a:lnTo>
                  <a:lnTo>
                    <a:pt x="143662" y="438734"/>
                  </a:lnTo>
                  <a:lnTo>
                    <a:pt x="135216" y="436511"/>
                  </a:lnTo>
                  <a:lnTo>
                    <a:pt x="130911" y="435025"/>
                  </a:lnTo>
                  <a:lnTo>
                    <a:pt x="126492" y="433209"/>
                  </a:lnTo>
                  <a:lnTo>
                    <a:pt x="120675" y="430987"/>
                  </a:lnTo>
                  <a:lnTo>
                    <a:pt x="116408" y="427545"/>
                  </a:lnTo>
                  <a:lnTo>
                    <a:pt x="110998" y="418223"/>
                  </a:lnTo>
                  <a:lnTo>
                    <a:pt x="109651" y="412356"/>
                  </a:lnTo>
                  <a:lnTo>
                    <a:pt x="109778" y="161213"/>
                  </a:lnTo>
                  <a:lnTo>
                    <a:pt x="105537" y="156959"/>
                  </a:lnTo>
                  <a:close/>
                </a:path>
              </a:pathLst>
            </a:custGeom>
            <a:solidFill>
              <a:srgbClr val="666869"/>
            </a:solidFill>
          </p:spPr>
          <p:txBody>
            <a:bodyPr wrap="square" lIns="0" tIns="0" rIns="0" bIns="0" rtlCol="0"/>
            <a:lstStyle/>
            <a:p/>
          </p:txBody>
        </p:sp>
        <p:sp>
          <p:nvSpPr>
            <p:cNvPr id="13" name="object 21"/>
            <p:cNvSpPr/>
            <p:nvPr/>
          </p:nvSpPr>
          <p:spPr>
            <a:xfrm>
              <a:off x="2029218" y="6801520"/>
              <a:ext cx="266065" cy="316230"/>
            </a:xfrm>
            <a:custGeom>
              <a:avLst/>
              <a:gdLst/>
              <a:ahLst/>
              <a:cxnLst/>
              <a:rect l="l" t="t" r="r" b="b"/>
              <a:pathLst>
                <a:path w="266064" h="316229">
                  <a:moveTo>
                    <a:pt x="136817" y="0"/>
                  </a:moveTo>
                  <a:lnTo>
                    <a:pt x="92550" y="7402"/>
                  </a:lnTo>
                  <a:lnTo>
                    <a:pt x="55810" y="28451"/>
                  </a:lnTo>
                  <a:lnTo>
                    <a:pt x="28018" y="59484"/>
                  </a:lnTo>
                  <a:lnTo>
                    <a:pt x="9283" y="98437"/>
                  </a:lnTo>
                  <a:lnTo>
                    <a:pt x="580" y="141151"/>
                  </a:lnTo>
                  <a:lnTo>
                    <a:pt x="0" y="155651"/>
                  </a:lnTo>
                  <a:lnTo>
                    <a:pt x="531" y="171683"/>
                  </a:lnTo>
                  <a:lnTo>
                    <a:pt x="8610" y="217271"/>
                  </a:lnTo>
                  <a:lnTo>
                    <a:pt x="26584" y="256899"/>
                  </a:lnTo>
                  <a:lnTo>
                    <a:pt x="54771" y="287875"/>
                  </a:lnTo>
                  <a:lnTo>
                    <a:pt x="93637" y="308499"/>
                  </a:lnTo>
                  <a:lnTo>
                    <a:pt x="142722" y="315696"/>
                  </a:lnTo>
                  <a:lnTo>
                    <a:pt x="162602" y="314377"/>
                  </a:lnTo>
                  <a:lnTo>
                    <a:pt x="215201" y="294474"/>
                  </a:lnTo>
                  <a:lnTo>
                    <a:pt x="230499" y="282625"/>
                  </a:lnTo>
                  <a:lnTo>
                    <a:pt x="160020" y="282625"/>
                  </a:lnTo>
                  <a:lnTo>
                    <a:pt x="147284" y="281978"/>
                  </a:lnTo>
                  <a:lnTo>
                    <a:pt x="105455" y="266839"/>
                  </a:lnTo>
                  <a:lnTo>
                    <a:pt x="77986" y="235062"/>
                  </a:lnTo>
                  <a:lnTo>
                    <a:pt x="63475" y="189896"/>
                  </a:lnTo>
                  <a:lnTo>
                    <a:pt x="60337" y="148704"/>
                  </a:lnTo>
                  <a:lnTo>
                    <a:pt x="258318" y="148704"/>
                  </a:lnTo>
                  <a:lnTo>
                    <a:pt x="258267" y="126782"/>
                  </a:lnTo>
                  <a:lnTo>
                    <a:pt x="258154" y="123266"/>
                  </a:lnTo>
                  <a:lnTo>
                    <a:pt x="198602" y="123266"/>
                  </a:lnTo>
                  <a:lnTo>
                    <a:pt x="60350" y="123202"/>
                  </a:lnTo>
                  <a:lnTo>
                    <a:pt x="67002" y="81173"/>
                  </a:lnTo>
                  <a:lnTo>
                    <a:pt x="94489" y="37940"/>
                  </a:lnTo>
                  <a:lnTo>
                    <a:pt x="136194" y="23063"/>
                  </a:lnTo>
                  <a:lnTo>
                    <a:pt x="214624" y="23063"/>
                  </a:lnTo>
                  <a:lnTo>
                    <a:pt x="214042" y="22571"/>
                  </a:lnTo>
                  <a:lnTo>
                    <a:pt x="167206" y="2587"/>
                  </a:lnTo>
                  <a:lnTo>
                    <a:pt x="152600" y="647"/>
                  </a:lnTo>
                  <a:lnTo>
                    <a:pt x="136817" y="0"/>
                  </a:lnTo>
                  <a:close/>
                </a:path>
                <a:path w="266064" h="316229">
                  <a:moveTo>
                    <a:pt x="244348" y="224383"/>
                  </a:moveTo>
                  <a:lnTo>
                    <a:pt x="216264" y="262382"/>
                  </a:lnTo>
                  <a:lnTo>
                    <a:pt x="173047" y="281837"/>
                  </a:lnTo>
                  <a:lnTo>
                    <a:pt x="160020" y="282625"/>
                  </a:lnTo>
                  <a:lnTo>
                    <a:pt x="230499" y="282625"/>
                  </a:lnTo>
                  <a:lnTo>
                    <a:pt x="243554" y="269605"/>
                  </a:lnTo>
                  <a:lnTo>
                    <a:pt x="255345" y="254434"/>
                  </a:lnTo>
                  <a:lnTo>
                    <a:pt x="265544" y="237439"/>
                  </a:lnTo>
                  <a:lnTo>
                    <a:pt x="244348" y="224383"/>
                  </a:lnTo>
                  <a:close/>
                </a:path>
                <a:path w="266064" h="316229">
                  <a:moveTo>
                    <a:pt x="258318" y="148704"/>
                  </a:moveTo>
                  <a:lnTo>
                    <a:pt x="60337" y="148704"/>
                  </a:lnTo>
                  <a:lnTo>
                    <a:pt x="258318" y="148805"/>
                  </a:lnTo>
                  <a:close/>
                </a:path>
                <a:path w="266064" h="316229">
                  <a:moveTo>
                    <a:pt x="214624" y="23063"/>
                  </a:moveTo>
                  <a:lnTo>
                    <a:pt x="136194" y="23063"/>
                  </a:lnTo>
                  <a:lnTo>
                    <a:pt x="145310" y="23615"/>
                  </a:lnTo>
                  <a:lnTo>
                    <a:pt x="153552" y="25268"/>
                  </a:lnTo>
                  <a:lnTo>
                    <a:pt x="186512" y="54559"/>
                  </a:lnTo>
                  <a:lnTo>
                    <a:pt x="196997" y="96484"/>
                  </a:lnTo>
                  <a:lnTo>
                    <a:pt x="198602" y="123266"/>
                  </a:lnTo>
                  <a:lnTo>
                    <a:pt x="258154" y="123266"/>
                  </a:lnTo>
                  <a:lnTo>
                    <a:pt x="251536" y="78663"/>
                  </a:lnTo>
                  <a:lnTo>
                    <a:pt x="230784" y="38595"/>
                  </a:lnTo>
                  <a:lnTo>
                    <a:pt x="222964" y="30111"/>
                  </a:lnTo>
                  <a:lnTo>
                    <a:pt x="214624" y="23063"/>
                  </a:lnTo>
                  <a:close/>
                </a:path>
              </a:pathLst>
            </a:custGeom>
            <a:solidFill>
              <a:srgbClr val="666869"/>
            </a:solidFill>
          </p:spPr>
          <p:txBody>
            <a:bodyPr wrap="square" lIns="0" tIns="0" rIns="0" bIns="0" rtlCol="0"/>
            <a:lstStyle/>
            <a:p/>
          </p:txBody>
        </p:sp>
        <p:sp>
          <p:nvSpPr>
            <p:cNvPr id="14" name="object 22"/>
            <p:cNvSpPr/>
            <p:nvPr/>
          </p:nvSpPr>
          <p:spPr>
            <a:xfrm>
              <a:off x="2295055" y="6802888"/>
              <a:ext cx="232410" cy="306705"/>
            </a:xfrm>
            <a:custGeom>
              <a:avLst/>
              <a:gdLst/>
              <a:ahLst/>
              <a:cxnLst/>
              <a:rect l="l" t="t" r="r" b="b"/>
              <a:pathLst>
                <a:path w="232410" h="306704">
                  <a:moveTo>
                    <a:pt x="99466" y="3594"/>
                  </a:moveTo>
                  <a:lnTo>
                    <a:pt x="12" y="10223"/>
                  </a:lnTo>
                  <a:lnTo>
                    <a:pt x="0" y="30251"/>
                  </a:lnTo>
                  <a:lnTo>
                    <a:pt x="6057" y="30670"/>
                  </a:lnTo>
                  <a:lnTo>
                    <a:pt x="11722" y="31432"/>
                  </a:lnTo>
                  <a:lnTo>
                    <a:pt x="45808" y="58483"/>
                  </a:lnTo>
                  <a:lnTo>
                    <a:pt x="47180" y="262839"/>
                  </a:lnTo>
                  <a:lnTo>
                    <a:pt x="45808" y="268757"/>
                  </a:lnTo>
                  <a:lnTo>
                    <a:pt x="40360" y="277850"/>
                  </a:lnTo>
                  <a:lnTo>
                    <a:pt x="36156" y="281038"/>
                  </a:lnTo>
                  <a:lnTo>
                    <a:pt x="30492" y="282841"/>
                  </a:lnTo>
                  <a:lnTo>
                    <a:pt x="26860" y="284060"/>
                  </a:lnTo>
                  <a:lnTo>
                    <a:pt x="22555" y="284848"/>
                  </a:lnTo>
                  <a:lnTo>
                    <a:pt x="3213" y="286461"/>
                  </a:lnTo>
                  <a:lnTo>
                    <a:pt x="3200" y="306489"/>
                  </a:lnTo>
                  <a:lnTo>
                    <a:pt x="160858" y="306578"/>
                  </a:lnTo>
                  <a:lnTo>
                    <a:pt x="160870" y="286537"/>
                  </a:lnTo>
                  <a:lnTo>
                    <a:pt x="155003" y="286143"/>
                  </a:lnTo>
                  <a:lnTo>
                    <a:pt x="148082" y="285419"/>
                  </a:lnTo>
                  <a:lnTo>
                    <a:pt x="132105" y="283400"/>
                  </a:lnTo>
                  <a:lnTo>
                    <a:pt x="125603" y="281876"/>
                  </a:lnTo>
                  <a:lnTo>
                    <a:pt x="120548" y="279844"/>
                  </a:lnTo>
                  <a:lnTo>
                    <a:pt x="114681" y="277622"/>
                  </a:lnTo>
                  <a:lnTo>
                    <a:pt x="110388" y="274269"/>
                  </a:lnTo>
                  <a:lnTo>
                    <a:pt x="104940" y="265366"/>
                  </a:lnTo>
                  <a:lnTo>
                    <a:pt x="103581" y="259600"/>
                  </a:lnTo>
                  <a:lnTo>
                    <a:pt x="103670" y="78282"/>
                  </a:lnTo>
                  <a:lnTo>
                    <a:pt x="110701" y="68262"/>
                  </a:lnTo>
                  <a:lnTo>
                    <a:pt x="118457" y="59461"/>
                  </a:lnTo>
                  <a:lnTo>
                    <a:pt x="126935" y="51879"/>
                  </a:lnTo>
                  <a:lnTo>
                    <a:pt x="129596" y="50038"/>
                  </a:lnTo>
                  <a:lnTo>
                    <a:pt x="103682" y="50038"/>
                  </a:lnTo>
                  <a:lnTo>
                    <a:pt x="103708" y="7848"/>
                  </a:lnTo>
                  <a:lnTo>
                    <a:pt x="99466" y="3594"/>
                  </a:lnTo>
                  <a:close/>
                </a:path>
                <a:path w="232410" h="306704">
                  <a:moveTo>
                    <a:pt x="231005" y="33985"/>
                  </a:moveTo>
                  <a:lnTo>
                    <a:pt x="169494" y="33985"/>
                  </a:lnTo>
                  <a:lnTo>
                    <a:pt x="168725" y="38491"/>
                  </a:lnTo>
                  <a:lnTo>
                    <a:pt x="168167" y="41503"/>
                  </a:lnTo>
                  <a:lnTo>
                    <a:pt x="166801" y="48552"/>
                  </a:lnTo>
                  <a:lnTo>
                    <a:pt x="166499" y="51879"/>
                  </a:lnTo>
                  <a:lnTo>
                    <a:pt x="166433" y="64135"/>
                  </a:lnTo>
                  <a:lnTo>
                    <a:pt x="169418" y="70612"/>
                  </a:lnTo>
                  <a:lnTo>
                    <a:pt x="201282" y="85293"/>
                  </a:lnTo>
                  <a:lnTo>
                    <a:pt x="208662" y="84552"/>
                  </a:lnTo>
                  <a:lnTo>
                    <a:pt x="231758" y="53377"/>
                  </a:lnTo>
                  <a:lnTo>
                    <a:pt x="232206" y="45516"/>
                  </a:lnTo>
                  <a:lnTo>
                    <a:pt x="231491" y="35915"/>
                  </a:lnTo>
                  <a:lnTo>
                    <a:pt x="231005" y="33985"/>
                  </a:lnTo>
                  <a:close/>
                </a:path>
                <a:path w="232410" h="306704">
                  <a:moveTo>
                    <a:pt x="189204" y="0"/>
                  </a:moveTo>
                  <a:lnTo>
                    <a:pt x="147053" y="12725"/>
                  </a:lnTo>
                  <a:lnTo>
                    <a:pt x="114861" y="38491"/>
                  </a:lnTo>
                  <a:lnTo>
                    <a:pt x="105194" y="50038"/>
                  </a:lnTo>
                  <a:lnTo>
                    <a:pt x="129596" y="50038"/>
                  </a:lnTo>
                  <a:lnTo>
                    <a:pt x="136131" y="45516"/>
                  </a:lnTo>
                  <a:lnTo>
                    <a:pt x="145380" y="40466"/>
                  </a:lnTo>
                  <a:lnTo>
                    <a:pt x="154022" y="36860"/>
                  </a:lnTo>
                  <a:lnTo>
                    <a:pt x="162059" y="34699"/>
                  </a:lnTo>
                  <a:lnTo>
                    <a:pt x="169494" y="33985"/>
                  </a:lnTo>
                  <a:lnTo>
                    <a:pt x="231005" y="33985"/>
                  </a:lnTo>
                  <a:lnTo>
                    <a:pt x="229252" y="27035"/>
                  </a:lnTo>
                  <a:lnTo>
                    <a:pt x="198310" y="785"/>
                  </a:lnTo>
                  <a:lnTo>
                    <a:pt x="189204" y="0"/>
                  </a:lnTo>
                  <a:close/>
                </a:path>
              </a:pathLst>
            </a:custGeom>
            <a:solidFill>
              <a:srgbClr val="666869"/>
            </a:solidFill>
          </p:spPr>
          <p:txBody>
            <a:bodyPr wrap="square" lIns="0" tIns="0" rIns="0" bIns="0" rtlCol="0"/>
            <a:lstStyle/>
            <a:p/>
          </p:txBody>
        </p:sp>
        <p:sp>
          <p:nvSpPr>
            <p:cNvPr id="15" name="object 23"/>
            <p:cNvSpPr/>
            <p:nvPr/>
          </p:nvSpPr>
          <p:spPr>
            <a:xfrm>
              <a:off x="544690" y="6606882"/>
              <a:ext cx="495071" cy="774649"/>
            </a:xfrm>
            <a:prstGeom prst="rect">
              <a:avLst/>
            </a:prstGeom>
            <a:blipFill>
              <a:blip r:embed="rId2" cstate="print"/>
              <a:stretch>
                <a:fillRect/>
              </a:stretch>
            </a:blipFill>
          </p:spPr>
          <p:txBody>
            <a:bodyPr wrap="square" lIns="0" tIns="0" rIns="0" bIns="0" rtlCol="0"/>
            <a:lstStyle/>
            <a:p/>
          </p:txBody>
        </p:sp>
        <p:sp>
          <p:nvSpPr>
            <p:cNvPr id="16" name="object 24"/>
            <p:cNvSpPr/>
            <p:nvPr/>
          </p:nvSpPr>
          <p:spPr>
            <a:xfrm>
              <a:off x="1238961" y="7190171"/>
              <a:ext cx="1294079" cy="180065"/>
            </a:xfrm>
            <a:prstGeom prst="rect">
              <a:avLst/>
            </a:prstGeom>
            <a:blipFill>
              <a:blip r:embed="rId3" cstate="print"/>
              <a:stretch>
                <a:fillRect/>
              </a:stretch>
            </a:blipFill>
          </p:spPr>
          <p:txBody>
            <a:bodyPr wrap="square" lIns="0" tIns="0" rIns="0" bIns="0" rtlCol="0"/>
            <a:lstStyle/>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95919" y="312006"/>
            <a:ext cx="7558235" cy="899746"/>
          </a:xfrm>
        </p:spPr>
        <p:txBody>
          <a:bodyPr>
            <a:normAutofit/>
          </a:bodyPr>
          <a:lstStyle/>
          <a:p>
            <a:pPr marL="0" indent="0">
              <a:buNone/>
            </a:pPr>
            <a:br>
              <a:rPr lang="en-US" sz="1600" dirty="0"/>
            </a:br>
            <a:r>
              <a:rPr lang="en-US" sz="3600" b="1" dirty="0">
                <a:solidFill>
                  <a:srgbClr val="0070C0"/>
                </a:solidFill>
                <a:latin typeface="Trebuchet MS" panose="020B0603020202020204" pitchFamily="34" charset="0"/>
              </a:rPr>
              <a:t>IT COVERS YOU FROM DAY 1:</a:t>
            </a:r>
            <a:endParaRPr lang="es-ES" sz="3600" b="1" dirty="0">
              <a:solidFill>
                <a:srgbClr val="0070C0"/>
              </a:solidFill>
              <a:latin typeface="Trebuchet MS" panose="020B0603020202020204" pitchFamily="34" charset="0"/>
            </a:endParaRPr>
          </a:p>
          <a:p>
            <a:pPr marL="0" indent="0">
              <a:buNone/>
            </a:pPr>
            <a:endParaRPr lang="es-ES" sz="3600" b="1" dirty="0">
              <a:solidFill>
                <a:srgbClr val="0070C0"/>
              </a:solidFill>
              <a:latin typeface="Trebuchet MS" panose="020B0603020202020204" pitchFamily="34" charset="0"/>
            </a:endParaRPr>
          </a:p>
        </p:txBody>
      </p:sp>
      <p:grpSp>
        <p:nvGrpSpPr>
          <p:cNvPr id="7" name="Grupo 6"/>
          <p:cNvGrpSpPr/>
          <p:nvPr/>
        </p:nvGrpSpPr>
        <p:grpSpPr>
          <a:xfrm>
            <a:off x="13106400" y="7334251"/>
            <a:ext cx="2552698" cy="1230188"/>
            <a:chOff x="544690" y="6606882"/>
            <a:chExt cx="1988350" cy="774649"/>
          </a:xfrm>
        </p:grpSpPr>
        <p:sp>
          <p:nvSpPr>
            <p:cNvPr id="8" name="object 16"/>
            <p:cNvSpPr/>
            <p:nvPr/>
          </p:nvSpPr>
          <p:spPr>
            <a:xfrm>
              <a:off x="1074153" y="7309995"/>
              <a:ext cx="72809" cy="70904"/>
            </a:xfrm>
            <a:prstGeom prst="rect">
              <a:avLst/>
            </a:prstGeom>
            <a:blipFill>
              <a:blip r:embed="rId1" cstate="print"/>
              <a:stretch>
                <a:fillRect/>
              </a:stretch>
            </a:blipFill>
          </p:spPr>
          <p:txBody>
            <a:bodyPr wrap="square" lIns="0" tIns="0" rIns="0" bIns="0" rtlCol="0"/>
            <a:lstStyle/>
            <a:p/>
          </p:txBody>
        </p:sp>
        <p:sp>
          <p:nvSpPr>
            <p:cNvPr id="9" name="object 17"/>
            <p:cNvSpPr/>
            <p:nvPr/>
          </p:nvSpPr>
          <p:spPr>
            <a:xfrm>
              <a:off x="1236014" y="6802367"/>
              <a:ext cx="232410" cy="306705"/>
            </a:xfrm>
            <a:custGeom>
              <a:avLst/>
              <a:gdLst/>
              <a:ahLst/>
              <a:cxnLst/>
              <a:rect l="l" t="t" r="r" b="b"/>
              <a:pathLst>
                <a:path w="232409" h="306704">
                  <a:moveTo>
                    <a:pt x="99453" y="3594"/>
                  </a:moveTo>
                  <a:lnTo>
                    <a:pt x="12" y="10210"/>
                  </a:lnTo>
                  <a:lnTo>
                    <a:pt x="0" y="30251"/>
                  </a:lnTo>
                  <a:lnTo>
                    <a:pt x="6057" y="30670"/>
                  </a:lnTo>
                  <a:lnTo>
                    <a:pt x="11722" y="31419"/>
                  </a:lnTo>
                  <a:lnTo>
                    <a:pt x="45808" y="58470"/>
                  </a:lnTo>
                  <a:lnTo>
                    <a:pt x="47180" y="262826"/>
                  </a:lnTo>
                  <a:lnTo>
                    <a:pt x="45808" y="268744"/>
                  </a:lnTo>
                  <a:lnTo>
                    <a:pt x="40347" y="277837"/>
                  </a:lnTo>
                  <a:lnTo>
                    <a:pt x="36156" y="281025"/>
                  </a:lnTo>
                  <a:lnTo>
                    <a:pt x="30492" y="282828"/>
                  </a:lnTo>
                  <a:lnTo>
                    <a:pt x="26847" y="284048"/>
                  </a:lnTo>
                  <a:lnTo>
                    <a:pt x="22555" y="284848"/>
                  </a:lnTo>
                  <a:lnTo>
                    <a:pt x="3200" y="286448"/>
                  </a:lnTo>
                  <a:lnTo>
                    <a:pt x="3200" y="306489"/>
                  </a:lnTo>
                  <a:lnTo>
                    <a:pt x="160858" y="306565"/>
                  </a:lnTo>
                  <a:lnTo>
                    <a:pt x="160858" y="286537"/>
                  </a:lnTo>
                  <a:lnTo>
                    <a:pt x="154990" y="286130"/>
                  </a:lnTo>
                  <a:lnTo>
                    <a:pt x="148082" y="285419"/>
                  </a:lnTo>
                  <a:lnTo>
                    <a:pt x="132105" y="283387"/>
                  </a:lnTo>
                  <a:lnTo>
                    <a:pt x="125603" y="281863"/>
                  </a:lnTo>
                  <a:lnTo>
                    <a:pt x="120535" y="279844"/>
                  </a:lnTo>
                  <a:lnTo>
                    <a:pt x="114668" y="277609"/>
                  </a:lnTo>
                  <a:lnTo>
                    <a:pt x="110388" y="274269"/>
                  </a:lnTo>
                  <a:lnTo>
                    <a:pt x="104940" y="265366"/>
                  </a:lnTo>
                  <a:lnTo>
                    <a:pt x="103568" y="259587"/>
                  </a:lnTo>
                  <a:lnTo>
                    <a:pt x="103670" y="78270"/>
                  </a:lnTo>
                  <a:lnTo>
                    <a:pt x="110699" y="68251"/>
                  </a:lnTo>
                  <a:lnTo>
                    <a:pt x="118451" y="59453"/>
                  </a:lnTo>
                  <a:lnTo>
                    <a:pt x="126924" y="51872"/>
                  </a:lnTo>
                  <a:lnTo>
                    <a:pt x="129572" y="50037"/>
                  </a:lnTo>
                  <a:lnTo>
                    <a:pt x="103682" y="50037"/>
                  </a:lnTo>
                  <a:lnTo>
                    <a:pt x="103695" y="7835"/>
                  </a:lnTo>
                  <a:lnTo>
                    <a:pt x="99453" y="3594"/>
                  </a:lnTo>
                  <a:close/>
                </a:path>
                <a:path w="232409" h="306704">
                  <a:moveTo>
                    <a:pt x="230999" y="33972"/>
                  </a:moveTo>
                  <a:lnTo>
                    <a:pt x="169481" y="33972"/>
                  </a:lnTo>
                  <a:lnTo>
                    <a:pt x="168715" y="38491"/>
                  </a:lnTo>
                  <a:lnTo>
                    <a:pt x="168166" y="41490"/>
                  </a:lnTo>
                  <a:lnTo>
                    <a:pt x="166789" y="48552"/>
                  </a:lnTo>
                  <a:lnTo>
                    <a:pt x="166496" y="51872"/>
                  </a:lnTo>
                  <a:lnTo>
                    <a:pt x="166420" y="64122"/>
                  </a:lnTo>
                  <a:lnTo>
                    <a:pt x="169405" y="70611"/>
                  </a:lnTo>
                  <a:lnTo>
                    <a:pt x="201282" y="85293"/>
                  </a:lnTo>
                  <a:lnTo>
                    <a:pt x="208657" y="84547"/>
                  </a:lnTo>
                  <a:lnTo>
                    <a:pt x="231750" y="53366"/>
                  </a:lnTo>
                  <a:lnTo>
                    <a:pt x="232206" y="45504"/>
                  </a:lnTo>
                  <a:lnTo>
                    <a:pt x="231486" y="35902"/>
                  </a:lnTo>
                  <a:lnTo>
                    <a:pt x="230999" y="33972"/>
                  </a:lnTo>
                  <a:close/>
                </a:path>
                <a:path w="232409" h="306704">
                  <a:moveTo>
                    <a:pt x="189191" y="0"/>
                  </a:moveTo>
                  <a:lnTo>
                    <a:pt x="147053" y="12725"/>
                  </a:lnTo>
                  <a:lnTo>
                    <a:pt x="114861" y="38491"/>
                  </a:lnTo>
                  <a:lnTo>
                    <a:pt x="105194" y="50037"/>
                  </a:lnTo>
                  <a:lnTo>
                    <a:pt x="129572" y="50037"/>
                  </a:lnTo>
                  <a:lnTo>
                    <a:pt x="136118" y="45504"/>
                  </a:lnTo>
                  <a:lnTo>
                    <a:pt x="145374" y="40455"/>
                  </a:lnTo>
                  <a:lnTo>
                    <a:pt x="154019" y="36852"/>
                  </a:lnTo>
                  <a:lnTo>
                    <a:pt x="162053" y="34692"/>
                  </a:lnTo>
                  <a:lnTo>
                    <a:pt x="169481" y="33972"/>
                  </a:lnTo>
                  <a:lnTo>
                    <a:pt x="230999" y="33972"/>
                  </a:lnTo>
                  <a:lnTo>
                    <a:pt x="229247" y="27022"/>
                  </a:lnTo>
                  <a:lnTo>
                    <a:pt x="198300" y="778"/>
                  </a:lnTo>
                  <a:lnTo>
                    <a:pt x="189191" y="0"/>
                  </a:lnTo>
                  <a:close/>
                </a:path>
              </a:pathLst>
            </a:custGeom>
            <a:solidFill>
              <a:srgbClr val="666869"/>
            </a:solidFill>
          </p:spPr>
          <p:txBody>
            <a:bodyPr wrap="square" lIns="0" tIns="0" rIns="0" bIns="0" rtlCol="0"/>
            <a:lstStyle/>
            <a:p/>
          </p:txBody>
        </p:sp>
        <p:sp>
          <p:nvSpPr>
            <p:cNvPr id="10" name="object 18"/>
            <p:cNvSpPr/>
            <p:nvPr/>
          </p:nvSpPr>
          <p:spPr>
            <a:xfrm>
              <a:off x="1462620" y="6801234"/>
              <a:ext cx="266065" cy="316230"/>
            </a:xfrm>
            <a:custGeom>
              <a:avLst/>
              <a:gdLst/>
              <a:ahLst/>
              <a:cxnLst/>
              <a:rect l="l" t="t" r="r" b="b"/>
              <a:pathLst>
                <a:path w="266064" h="316229">
                  <a:moveTo>
                    <a:pt x="136817" y="0"/>
                  </a:moveTo>
                  <a:lnTo>
                    <a:pt x="92550" y="7402"/>
                  </a:lnTo>
                  <a:lnTo>
                    <a:pt x="55811" y="28451"/>
                  </a:lnTo>
                  <a:lnTo>
                    <a:pt x="28023" y="59484"/>
                  </a:lnTo>
                  <a:lnTo>
                    <a:pt x="9283" y="98437"/>
                  </a:lnTo>
                  <a:lnTo>
                    <a:pt x="580" y="141151"/>
                  </a:lnTo>
                  <a:lnTo>
                    <a:pt x="0" y="155651"/>
                  </a:lnTo>
                  <a:lnTo>
                    <a:pt x="531" y="171683"/>
                  </a:lnTo>
                  <a:lnTo>
                    <a:pt x="8610" y="217271"/>
                  </a:lnTo>
                  <a:lnTo>
                    <a:pt x="26586" y="256899"/>
                  </a:lnTo>
                  <a:lnTo>
                    <a:pt x="54771" y="287880"/>
                  </a:lnTo>
                  <a:lnTo>
                    <a:pt x="93637" y="308499"/>
                  </a:lnTo>
                  <a:lnTo>
                    <a:pt x="142722" y="315696"/>
                  </a:lnTo>
                  <a:lnTo>
                    <a:pt x="162602" y="314379"/>
                  </a:lnTo>
                  <a:lnTo>
                    <a:pt x="215201" y="294487"/>
                  </a:lnTo>
                  <a:lnTo>
                    <a:pt x="230504" y="282625"/>
                  </a:lnTo>
                  <a:lnTo>
                    <a:pt x="160020" y="282625"/>
                  </a:lnTo>
                  <a:lnTo>
                    <a:pt x="147284" y="281980"/>
                  </a:lnTo>
                  <a:lnTo>
                    <a:pt x="105455" y="266839"/>
                  </a:lnTo>
                  <a:lnTo>
                    <a:pt x="77986" y="235062"/>
                  </a:lnTo>
                  <a:lnTo>
                    <a:pt x="63475" y="189896"/>
                  </a:lnTo>
                  <a:lnTo>
                    <a:pt x="60337" y="148704"/>
                  </a:lnTo>
                  <a:lnTo>
                    <a:pt x="258318" y="148704"/>
                  </a:lnTo>
                  <a:lnTo>
                    <a:pt x="258268" y="126782"/>
                  </a:lnTo>
                  <a:lnTo>
                    <a:pt x="258157" y="123266"/>
                  </a:lnTo>
                  <a:lnTo>
                    <a:pt x="198602" y="123266"/>
                  </a:lnTo>
                  <a:lnTo>
                    <a:pt x="60350" y="123202"/>
                  </a:lnTo>
                  <a:lnTo>
                    <a:pt x="67002" y="81178"/>
                  </a:lnTo>
                  <a:lnTo>
                    <a:pt x="94489" y="37940"/>
                  </a:lnTo>
                  <a:lnTo>
                    <a:pt x="136194" y="23063"/>
                  </a:lnTo>
                  <a:lnTo>
                    <a:pt x="214619" y="23063"/>
                  </a:lnTo>
                  <a:lnTo>
                    <a:pt x="214042" y="22575"/>
                  </a:lnTo>
                  <a:lnTo>
                    <a:pt x="167211" y="2592"/>
                  </a:lnTo>
                  <a:lnTo>
                    <a:pt x="152602" y="652"/>
                  </a:lnTo>
                  <a:lnTo>
                    <a:pt x="136817" y="0"/>
                  </a:lnTo>
                  <a:close/>
                </a:path>
                <a:path w="266064" h="316229">
                  <a:moveTo>
                    <a:pt x="244348" y="224383"/>
                  </a:moveTo>
                  <a:lnTo>
                    <a:pt x="216264" y="262388"/>
                  </a:lnTo>
                  <a:lnTo>
                    <a:pt x="173047" y="281837"/>
                  </a:lnTo>
                  <a:lnTo>
                    <a:pt x="160020" y="282625"/>
                  </a:lnTo>
                  <a:lnTo>
                    <a:pt x="230504" y="282625"/>
                  </a:lnTo>
                  <a:lnTo>
                    <a:pt x="243554" y="269606"/>
                  </a:lnTo>
                  <a:lnTo>
                    <a:pt x="255345" y="254434"/>
                  </a:lnTo>
                  <a:lnTo>
                    <a:pt x="265544" y="237439"/>
                  </a:lnTo>
                  <a:lnTo>
                    <a:pt x="244348" y="224383"/>
                  </a:lnTo>
                  <a:close/>
                </a:path>
                <a:path w="266064" h="316229">
                  <a:moveTo>
                    <a:pt x="258318" y="148704"/>
                  </a:moveTo>
                  <a:lnTo>
                    <a:pt x="60337" y="148704"/>
                  </a:lnTo>
                  <a:lnTo>
                    <a:pt x="258318" y="148805"/>
                  </a:lnTo>
                  <a:close/>
                </a:path>
                <a:path w="266064" h="316229">
                  <a:moveTo>
                    <a:pt x="214619" y="23063"/>
                  </a:moveTo>
                  <a:lnTo>
                    <a:pt x="136194" y="23063"/>
                  </a:lnTo>
                  <a:lnTo>
                    <a:pt x="145310" y="23615"/>
                  </a:lnTo>
                  <a:lnTo>
                    <a:pt x="153552" y="25268"/>
                  </a:lnTo>
                  <a:lnTo>
                    <a:pt x="186512" y="54571"/>
                  </a:lnTo>
                  <a:lnTo>
                    <a:pt x="197002" y="96484"/>
                  </a:lnTo>
                  <a:lnTo>
                    <a:pt x="198602" y="123266"/>
                  </a:lnTo>
                  <a:lnTo>
                    <a:pt x="258157" y="123266"/>
                  </a:lnTo>
                  <a:lnTo>
                    <a:pt x="251536" y="78676"/>
                  </a:lnTo>
                  <a:lnTo>
                    <a:pt x="230784" y="38595"/>
                  </a:lnTo>
                  <a:lnTo>
                    <a:pt x="222964" y="30113"/>
                  </a:lnTo>
                  <a:lnTo>
                    <a:pt x="214619" y="23063"/>
                  </a:lnTo>
                  <a:close/>
                </a:path>
              </a:pathLst>
            </a:custGeom>
            <a:solidFill>
              <a:srgbClr val="666869"/>
            </a:solidFill>
          </p:spPr>
          <p:txBody>
            <a:bodyPr wrap="square" lIns="0" tIns="0" rIns="0" bIns="0" rtlCol="0"/>
            <a:lstStyle/>
            <a:p/>
          </p:txBody>
        </p:sp>
        <p:sp>
          <p:nvSpPr>
            <p:cNvPr id="11" name="object 19"/>
            <p:cNvSpPr/>
            <p:nvPr/>
          </p:nvSpPr>
          <p:spPr>
            <a:xfrm>
              <a:off x="1710651" y="6639233"/>
              <a:ext cx="161290" cy="470534"/>
            </a:xfrm>
            <a:custGeom>
              <a:avLst/>
              <a:gdLst/>
              <a:ahLst/>
              <a:cxnLst/>
              <a:rect l="l" t="t" r="r" b="b"/>
              <a:pathLst>
                <a:path w="161289" h="470534">
                  <a:moveTo>
                    <a:pt x="112496" y="0"/>
                  </a:moveTo>
                  <a:lnTo>
                    <a:pt x="0" y="6629"/>
                  </a:lnTo>
                  <a:lnTo>
                    <a:pt x="0" y="26060"/>
                  </a:lnTo>
                  <a:lnTo>
                    <a:pt x="5854" y="26466"/>
                  </a:lnTo>
                  <a:lnTo>
                    <a:pt x="13652" y="27685"/>
                  </a:lnTo>
                  <a:lnTo>
                    <a:pt x="52489" y="45072"/>
                  </a:lnTo>
                  <a:lnTo>
                    <a:pt x="60312" y="64668"/>
                  </a:lnTo>
                  <a:lnTo>
                    <a:pt x="60134" y="426173"/>
                  </a:lnTo>
                  <a:lnTo>
                    <a:pt x="15252" y="449833"/>
                  </a:lnTo>
                  <a:lnTo>
                    <a:pt x="15239" y="469861"/>
                  </a:lnTo>
                  <a:lnTo>
                    <a:pt x="161074" y="469938"/>
                  </a:lnTo>
                  <a:lnTo>
                    <a:pt x="161086" y="449910"/>
                  </a:lnTo>
                  <a:lnTo>
                    <a:pt x="155625" y="449503"/>
                  </a:lnTo>
                  <a:lnTo>
                    <a:pt x="150736" y="448792"/>
                  </a:lnTo>
                  <a:lnTo>
                    <a:pt x="142036" y="446760"/>
                  </a:lnTo>
                  <a:lnTo>
                    <a:pt x="137629" y="445249"/>
                  </a:lnTo>
                  <a:lnTo>
                    <a:pt x="133197" y="443217"/>
                  </a:lnTo>
                  <a:lnTo>
                    <a:pt x="127330" y="440778"/>
                  </a:lnTo>
                  <a:lnTo>
                    <a:pt x="123088" y="437299"/>
                  </a:lnTo>
                  <a:lnTo>
                    <a:pt x="117843" y="428180"/>
                  </a:lnTo>
                  <a:lnTo>
                    <a:pt x="116522" y="422363"/>
                  </a:lnTo>
                  <a:lnTo>
                    <a:pt x="116738" y="4559"/>
                  </a:lnTo>
                  <a:lnTo>
                    <a:pt x="112496" y="0"/>
                  </a:lnTo>
                  <a:close/>
                </a:path>
              </a:pathLst>
            </a:custGeom>
            <a:solidFill>
              <a:srgbClr val="666869"/>
            </a:solidFill>
          </p:spPr>
          <p:txBody>
            <a:bodyPr wrap="square" lIns="0" tIns="0" rIns="0" bIns="0" rtlCol="0"/>
            <a:lstStyle/>
            <a:p/>
          </p:txBody>
        </p:sp>
        <p:sp>
          <p:nvSpPr>
            <p:cNvPr id="12" name="object 20"/>
            <p:cNvSpPr/>
            <p:nvPr/>
          </p:nvSpPr>
          <p:spPr>
            <a:xfrm>
              <a:off x="1869617" y="6649311"/>
              <a:ext cx="153670" cy="460375"/>
            </a:xfrm>
            <a:custGeom>
              <a:avLst/>
              <a:gdLst/>
              <a:ahLst/>
              <a:cxnLst/>
              <a:rect l="l" t="t" r="r" b="b"/>
              <a:pathLst>
                <a:path w="153669" h="460375">
                  <a:moveTo>
                    <a:pt x="76492" y="0"/>
                  </a:moveTo>
                  <a:lnTo>
                    <a:pt x="41133" y="25950"/>
                  </a:lnTo>
                  <a:lnTo>
                    <a:pt x="38277" y="41579"/>
                  </a:lnTo>
                  <a:lnTo>
                    <a:pt x="38987" y="49249"/>
                  </a:lnTo>
                  <a:lnTo>
                    <a:pt x="68989" y="81202"/>
                  </a:lnTo>
                  <a:lnTo>
                    <a:pt x="76466" y="81978"/>
                  </a:lnTo>
                  <a:lnTo>
                    <a:pt x="84470" y="81173"/>
                  </a:lnTo>
                  <a:lnTo>
                    <a:pt x="113044" y="55087"/>
                  </a:lnTo>
                  <a:lnTo>
                    <a:pt x="115900" y="38887"/>
                  </a:lnTo>
                  <a:lnTo>
                    <a:pt x="115209" y="31381"/>
                  </a:lnTo>
                  <a:lnTo>
                    <a:pt x="84750" y="738"/>
                  </a:lnTo>
                  <a:lnTo>
                    <a:pt x="76492" y="0"/>
                  </a:lnTo>
                  <a:close/>
                </a:path>
                <a:path w="153669" h="460375">
                  <a:moveTo>
                    <a:pt x="105537" y="156959"/>
                  </a:moveTo>
                  <a:lnTo>
                    <a:pt x="12" y="163588"/>
                  </a:lnTo>
                  <a:lnTo>
                    <a:pt x="0" y="183616"/>
                  </a:lnTo>
                  <a:lnTo>
                    <a:pt x="6070" y="184035"/>
                  </a:lnTo>
                  <a:lnTo>
                    <a:pt x="12738" y="185102"/>
                  </a:lnTo>
                  <a:lnTo>
                    <a:pt x="51879" y="211899"/>
                  </a:lnTo>
                  <a:lnTo>
                    <a:pt x="53352" y="217804"/>
                  </a:lnTo>
                  <a:lnTo>
                    <a:pt x="53251" y="416204"/>
                  </a:lnTo>
                  <a:lnTo>
                    <a:pt x="51879" y="422122"/>
                  </a:lnTo>
                  <a:lnTo>
                    <a:pt x="46418" y="431215"/>
                  </a:lnTo>
                  <a:lnTo>
                    <a:pt x="42214" y="434403"/>
                  </a:lnTo>
                  <a:lnTo>
                    <a:pt x="36563" y="436206"/>
                  </a:lnTo>
                  <a:lnTo>
                    <a:pt x="32931" y="437426"/>
                  </a:lnTo>
                  <a:lnTo>
                    <a:pt x="28625" y="438226"/>
                  </a:lnTo>
                  <a:lnTo>
                    <a:pt x="9271" y="439826"/>
                  </a:lnTo>
                  <a:lnTo>
                    <a:pt x="9271" y="459867"/>
                  </a:lnTo>
                  <a:lnTo>
                    <a:pt x="153581" y="459930"/>
                  </a:lnTo>
                  <a:lnTo>
                    <a:pt x="153593" y="439902"/>
                  </a:lnTo>
                  <a:lnTo>
                    <a:pt x="148374" y="439496"/>
                  </a:lnTo>
                  <a:lnTo>
                    <a:pt x="143662" y="438734"/>
                  </a:lnTo>
                  <a:lnTo>
                    <a:pt x="135216" y="436511"/>
                  </a:lnTo>
                  <a:lnTo>
                    <a:pt x="130911" y="435025"/>
                  </a:lnTo>
                  <a:lnTo>
                    <a:pt x="126492" y="433209"/>
                  </a:lnTo>
                  <a:lnTo>
                    <a:pt x="120675" y="430987"/>
                  </a:lnTo>
                  <a:lnTo>
                    <a:pt x="116408" y="427545"/>
                  </a:lnTo>
                  <a:lnTo>
                    <a:pt x="110998" y="418223"/>
                  </a:lnTo>
                  <a:lnTo>
                    <a:pt x="109651" y="412356"/>
                  </a:lnTo>
                  <a:lnTo>
                    <a:pt x="109778" y="161213"/>
                  </a:lnTo>
                  <a:lnTo>
                    <a:pt x="105537" y="156959"/>
                  </a:lnTo>
                  <a:close/>
                </a:path>
              </a:pathLst>
            </a:custGeom>
            <a:solidFill>
              <a:srgbClr val="666869"/>
            </a:solidFill>
          </p:spPr>
          <p:txBody>
            <a:bodyPr wrap="square" lIns="0" tIns="0" rIns="0" bIns="0" rtlCol="0"/>
            <a:lstStyle/>
            <a:p/>
          </p:txBody>
        </p:sp>
        <p:sp>
          <p:nvSpPr>
            <p:cNvPr id="13" name="object 21"/>
            <p:cNvSpPr/>
            <p:nvPr/>
          </p:nvSpPr>
          <p:spPr>
            <a:xfrm>
              <a:off x="2029218" y="6801520"/>
              <a:ext cx="266065" cy="316230"/>
            </a:xfrm>
            <a:custGeom>
              <a:avLst/>
              <a:gdLst/>
              <a:ahLst/>
              <a:cxnLst/>
              <a:rect l="l" t="t" r="r" b="b"/>
              <a:pathLst>
                <a:path w="266064" h="316229">
                  <a:moveTo>
                    <a:pt x="136817" y="0"/>
                  </a:moveTo>
                  <a:lnTo>
                    <a:pt x="92550" y="7402"/>
                  </a:lnTo>
                  <a:lnTo>
                    <a:pt x="55810" y="28451"/>
                  </a:lnTo>
                  <a:lnTo>
                    <a:pt x="28018" y="59484"/>
                  </a:lnTo>
                  <a:lnTo>
                    <a:pt x="9283" y="98437"/>
                  </a:lnTo>
                  <a:lnTo>
                    <a:pt x="580" y="141151"/>
                  </a:lnTo>
                  <a:lnTo>
                    <a:pt x="0" y="155651"/>
                  </a:lnTo>
                  <a:lnTo>
                    <a:pt x="531" y="171683"/>
                  </a:lnTo>
                  <a:lnTo>
                    <a:pt x="8610" y="217271"/>
                  </a:lnTo>
                  <a:lnTo>
                    <a:pt x="26584" y="256899"/>
                  </a:lnTo>
                  <a:lnTo>
                    <a:pt x="54771" y="287875"/>
                  </a:lnTo>
                  <a:lnTo>
                    <a:pt x="93637" y="308499"/>
                  </a:lnTo>
                  <a:lnTo>
                    <a:pt x="142722" y="315696"/>
                  </a:lnTo>
                  <a:lnTo>
                    <a:pt x="162602" y="314377"/>
                  </a:lnTo>
                  <a:lnTo>
                    <a:pt x="215201" y="294474"/>
                  </a:lnTo>
                  <a:lnTo>
                    <a:pt x="230499" y="282625"/>
                  </a:lnTo>
                  <a:lnTo>
                    <a:pt x="160020" y="282625"/>
                  </a:lnTo>
                  <a:lnTo>
                    <a:pt x="147284" y="281978"/>
                  </a:lnTo>
                  <a:lnTo>
                    <a:pt x="105455" y="266839"/>
                  </a:lnTo>
                  <a:lnTo>
                    <a:pt x="77986" y="235062"/>
                  </a:lnTo>
                  <a:lnTo>
                    <a:pt x="63475" y="189896"/>
                  </a:lnTo>
                  <a:lnTo>
                    <a:pt x="60337" y="148704"/>
                  </a:lnTo>
                  <a:lnTo>
                    <a:pt x="258318" y="148704"/>
                  </a:lnTo>
                  <a:lnTo>
                    <a:pt x="258267" y="126782"/>
                  </a:lnTo>
                  <a:lnTo>
                    <a:pt x="258154" y="123266"/>
                  </a:lnTo>
                  <a:lnTo>
                    <a:pt x="198602" y="123266"/>
                  </a:lnTo>
                  <a:lnTo>
                    <a:pt x="60350" y="123202"/>
                  </a:lnTo>
                  <a:lnTo>
                    <a:pt x="67002" y="81173"/>
                  </a:lnTo>
                  <a:lnTo>
                    <a:pt x="94489" y="37940"/>
                  </a:lnTo>
                  <a:lnTo>
                    <a:pt x="136194" y="23063"/>
                  </a:lnTo>
                  <a:lnTo>
                    <a:pt x="214624" y="23063"/>
                  </a:lnTo>
                  <a:lnTo>
                    <a:pt x="214042" y="22571"/>
                  </a:lnTo>
                  <a:lnTo>
                    <a:pt x="167206" y="2587"/>
                  </a:lnTo>
                  <a:lnTo>
                    <a:pt x="152600" y="647"/>
                  </a:lnTo>
                  <a:lnTo>
                    <a:pt x="136817" y="0"/>
                  </a:lnTo>
                  <a:close/>
                </a:path>
                <a:path w="266064" h="316229">
                  <a:moveTo>
                    <a:pt x="244348" y="224383"/>
                  </a:moveTo>
                  <a:lnTo>
                    <a:pt x="216264" y="262382"/>
                  </a:lnTo>
                  <a:lnTo>
                    <a:pt x="173047" y="281837"/>
                  </a:lnTo>
                  <a:lnTo>
                    <a:pt x="160020" y="282625"/>
                  </a:lnTo>
                  <a:lnTo>
                    <a:pt x="230499" y="282625"/>
                  </a:lnTo>
                  <a:lnTo>
                    <a:pt x="243554" y="269605"/>
                  </a:lnTo>
                  <a:lnTo>
                    <a:pt x="255345" y="254434"/>
                  </a:lnTo>
                  <a:lnTo>
                    <a:pt x="265544" y="237439"/>
                  </a:lnTo>
                  <a:lnTo>
                    <a:pt x="244348" y="224383"/>
                  </a:lnTo>
                  <a:close/>
                </a:path>
                <a:path w="266064" h="316229">
                  <a:moveTo>
                    <a:pt x="258318" y="148704"/>
                  </a:moveTo>
                  <a:lnTo>
                    <a:pt x="60337" y="148704"/>
                  </a:lnTo>
                  <a:lnTo>
                    <a:pt x="258318" y="148805"/>
                  </a:lnTo>
                  <a:close/>
                </a:path>
                <a:path w="266064" h="316229">
                  <a:moveTo>
                    <a:pt x="214624" y="23063"/>
                  </a:moveTo>
                  <a:lnTo>
                    <a:pt x="136194" y="23063"/>
                  </a:lnTo>
                  <a:lnTo>
                    <a:pt x="145310" y="23615"/>
                  </a:lnTo>
                  <a:lnTo>
                    <a:pt x="153552" y="25268"/>
                  </a:lnTo>
                  <a:lnTo>
                    <a:pt x="186512" y="54559"/>
                  </a:lnTo>
                  <a:lnTo>
                    <a:pt x="196997" y="96484"/>
                  </a:lnTo>
                  <a:lnTo>
                    <a:pt x="198602" y="123266"/>
                  </a:lnTo>
                  <a:lnTo>
                    <a:pt x="258154" y="123266"/>
                  </a:lnTo>
                  <a:lnTo>
                    <a:pt x="251536" y="78663"/>
                  </a:lnTo>
                  <a:lnTo>
                    <a:pt x="230784" y="38595"/>
                  </a:lnTo>
                  <a:lnTo>
                    <a:pt x="222964" y="30111"/>
                  </a:lnTo>
                  <a:lnTo>
                    <a:pt x="214624" y="23063"/>
                  </a:lnTo>
                  <a:close/>
                </a:path>
              </a:pathLst>
            </a:custGeom>
            <a:solidFill>
              <a:srgbClr val="666869"/>
            </a:solidFill>
          </p:spPr>
          <p:txBody>
            <a:bodyPr wrap="square" lIns="0" tIns="0" rIns="0" bIns="0" rtlCol="0"/>
            <a:lstStyle/>
            <a:p/>
          </p:txBody>
        </p:sp>
        <p:sp>
          <p:nvSpPr>
            <p:cNvPr id="14" name="object 22"/>
            <p:cNvSpPr/>
            <p:nvPr/>
          </p:nvSpPr>
          <p:spPr>
            <a:xfrm>
              <a:off x="2295055" y="6802888"/>
              <a:ext cx="232410" cy="306705"/>
            </a:xfrm>
            <a:custGeom>
              <a:avLst/>
              <a:gdLst/>
              <a:ahLst/>
              <a:cxnLst/>
              <a:rect l="l" t="t" r="r" b="b"/>
              <a:pathLst>
                <a:path w="232410" h="306704">
                  <a:moveTo>
                    <a:pt x="99466" y="3594"/>
                  </a:moveTo>
                  <a:lnTo>
                    <a:pt x="12" y="10223"/>
                  </a:lnTo>
                  <a:lnTo>
                    <a:pt x="0" y="30251"/>
                  </a:lnTo>
                  <a:lnTo>
                    <a:pt x="6057" y="30670"/>
                  </a:lnTo>
                  <a:lnTo>
                    <a:pt x="11722" y="31432"/>
                  </a:lnTo>
                  <a:lnTo>
                    <a:pt x="45808" y="58483"/>
                  </a:lnTo>
                  <a:lnTo>
                    <a:pt x="47180" y="262839"/>
                  </a:lnTo>
                  <a:lnTo>
                    <a:pt x="45808" y="268757"/>
                  </a:lnTo>
                  <a:lnTo>
                    <a:pt x="40360" y="277850"/>
                  </a:lnTo>
                  <a:lnTo>
                    <a:pt x="36156" y="281038"/>
                  </a:lnTo>
                  <a:lnTo>
                    <a:pt x="30492" y="282841"/>
                  </a:lnTo>
                  <a:lnTo>
                    <a:pt x="26860" y="284060"/>
                  </a:lnTo>
                  <a:lnTo>
                    <a:pt x="22555" y="284848"/>
                  </a:lnTo>
                  <a:lnTo>
                    <a:pt x="3213" y="286461"/>
                  </a:lnTo>
                  <a:lnTo>
                    <a:pt x="3200" y="306489"/>
                  </a:lnTo>
                  <a:lnTo>
                    <a:pt x="160858" y="306578"/>
                  </a:lnTo>
                  <a:lnTo>
                    <a:pt x="160870" y="286537"/>
                  </a:lnTo>
                  <a:lnTo>
                    <a:pt x="155003" y="286143"/>
                  </a:lnTo>
                  <a:lnTo>
                    <a:pt x="148082" y="285419"/>
                  </a:lnTo>
                  <a:lnTo>
                    <a:pt x="132105" y="283400"/>
                  </a:lnTo>
                  <a:lnTo>
                    <a:pt x="125603" y="281876"/>
                  </a:lnTo>
                  <a:lnTo>
                    <a:pt x="120548" y="279844"/>
                  </a:lnTo>
                  <a:lnTo>
                    <a:pt x="114681" y="277622"/>
                  </a:lnTo>
                  <a:lnTo>
                    <a:pt x="110388" y="274269"/>
                  </a:lnTo>
                  <a:lnTo>
                    <a:pt x="104940" y="265366"/>
                  </a:lnTo>
                  <a:lnTo>
                    <a:pt x="103581" y="259600"/>
                  </a:lnTo>
                  <a:lnTo>
                    <a:pt x="103670" y="78282"/>
                  </a:lnTo>
                  <a:lnTo>
                    <a:pt x="110701" y="68262"/>
                  </a:lnTo>
                  <a:lnTo>
                    <a:pt x="118457" y="59461"/>
                  </a:lnTo>
                  <a:lnTo>
                    <a:pt x="126935" y="51879"/>
                  </a:lnTo>
                  <a:lnTo>
                    <a:pt x="129596" y="50038"/>
                  </a:lnTo>
                  <a:lnTo>
                    <a:pt x="103682" y="50038"/>
                  </a:lnTo>
                  <a:lnTo>
                    <a:pt x="103708" y="7848"/>
                  </a:lnTo>
                  <a:lnTo>
                    <a:pt x="99466" y="3594"/>
                  </a:lnTo>
                  <a:close/>
                </a:path>
                <a:path w="232410" h="306704">
                  <a:moveTo>
                    <a:pt x="231005" y="33985"/>
                  </a:moveTo>
                  <a:lnTo>
                    <a:pt x="169494" y="33985"/>
                  </a:lnTo>
                  <a:lnTo>
                    <a:pt x="168725" y="38491"/>
                  </a:lnTo>
                  <a:lnTo>
                    <a:pt x="168167" y="41503"/>
                  </a:lnTo>
                  <a:lnTo>
                    <a:pt x="166801" y="48552"/>
                  </a:lnTo>
                  <a:lnTo>
                    <a:pt x="166499" y="51879"/>
                  </a:lnTo>
                  <a:lnTo>
                    <a:pt x="166433" y="64135"/>
                  </a:lnTo>
                  <a:lnTo>
                    <a:pt x="169418" y="70612"/>
                  </a:lnTo>
                  <a:lnTo>
                    <a:pt x="201282" y="85293"/>
                  </a:lnTo>
                  <a:lnTo>
                    <a:pt x="208662" y="84552"/>
                  </a:lnTo>
                  <a:lnTo>
                    <a:pt x="231758" y="53377"/>
                  </a:lnTo>
                  <a:lnTo>
                    <a:pt x="232206" y="45516"/>
                  </a:lnTo>
                  <a:lnTo>
                    <a:pt x="231491" y="35915"/>
                  </a:lnTo>
                  <a:lnTo>
                    <a:pt x="231005" y="33985"/>
                  </a:lnTo>
                  <a:close/>
                </a:path>
                <a:path w="232410" h="306704">
                  <a:moveTo>
                    <a:pt x="189204" y="0"/>
                  </a:moveTo>
                  <a:lnTo>
                    <a:pt x="147053" y="12725"/>
                  </a:lnTo>
                  <a:lnTo>
                    <a:pt x="114861" y="38491"/>
                  </a:lnTo>
                  <a:lnTo>
                    <a:pt x="105194" y="50038"/>
                  </a:lnTo>
                  <a:lnTo>
                    <a:pt x="129596" y="50038"/>
                  </a:lnTo>
                  <a:lnTo>
                    <a:pt x="136131" y="45516"/>
                  </a:lnTo>
                  <a:lnTo>
                    <a:pt x="145380" y="40466"/>
                  </a:lnTo>
                  <a:lnTo>
                    <a:pt x="154022" y="36860"/>
                  </a:lnTo>
                  <a:lnTo>
                    <a:pt x="162059" y="34699"/>
                  </a:lnTo>
                  <a:lnTo>
                    <a:pt x="169494" y="33985"/>
                  </a:lnTo>
                  <a:lnTo>
                    <a:pt x="231005" y="33985"/>
                  </a:lnTo>
                  <a:lnTo>
                    <a:pt x="229252" y="27035"/>
                  </a:lnTo>
                  <a:lnTo>
                    <a:pt x="198310" y="785"/>
                  </a:lnTo>
                  <a:lnTo>
                    <a:pt x="189204" y="0"/>
                  </a:lnTo>
                  <a:close/>
                </a:path>
              </a:pathLst>
            </a:custGeom>
            <a:solidFill>
              <a:srgbClr val="666869"/>
            </a:solidFill>
          </p:spPr>
          <p:txBody>
            <a:bodyPr wrap="square" lIns="0" tIns="0" rIns="0" bIns="0" rtlCol="0"/>
            <a:lstStyle/>
            <a:p/>
          </p:txBody>
        </p:sp>
        <p:sp>
          <p:nvSpPr>
            <p:cNvPr id="15" name="object 23"/>
            <p:cNvSpPr/>
            <p:nvPr/>
          </p:nvSpPr>
          <p:spPr>
            <a:xfrm>
              <a:off x="544690" y="6606882"/>
              <a:ext cx="495071" cy="774649"/>
            </a:xfrm>
            <a:prstGeom prst="rect">
              <a:avLst/>
            </a:prstGeom>
            <a:blipFill>
              <a:blip r:embed="rId2" cstate="print"/>
              <a:stretch>
                <a:fillRect/>
              </a:stretch>
            </a:blipFill>
          </p:spPr>
          <p:txBody>
            <a:bodyPr wrap="square" lIns="0" tIns="0" rIns="0" bIns="0" rtlCol="0"/>
            <a:lstStyle/>
            <a:p/>
          </p:txBody>
        </p:sp>
        <p:sp>
          <p:nvSpPr>
            <p:cNvPr id="16" name="object 24"/>
            <p:cNvSpPr/>
            <p:nvPr/>
          </p:nvSpPr>
          <p:spPr>
            <a:xfrm>
              <a:off x="1238961" y="7190171"/>
              <a:ext cx="1294079" cy="180065"/>
            </a:xfrm>
            <a:prstGeom prst="rect">
              <a:avLst/>
            </a:prstGeom>
            <a:blipFill>
              <a:blip r:embed="rId3" cstate="print"/>
              <a:stretch>
                <a:fillRect/>
              </a:stretch>
            </a:blipFill>
          </p:spPr>
          <p:txBody>
            <a:bodyPr wrap="square" lIns="0" tIns="0" rIns="0" bIns="0" rtlCol="0"/>
            <a:lstStyle/>
            <a:p/>
          </p:txBody>
        </p:sp>
      </p:grpSp>
      <p:sp>
        <p:nvSpPr>
          <p:cNvPr id="17" name="Marcador de contenido 2"/>
          <p:cNvSpPr txBox="1"/>
          <p:nvPr/>
        </p:nvSpPr>
        <p:spPr>
          <a:xfrm>
            <a:off x="587376" y="1600200"/>
            <a:ext cx="10749151" cy="5801431"/>
          </a:xfrm>
          <a:prstGeom prst="rect">
            <a:avLst/>
          </a:prstGeom>
        </p:spPr>
        <p:txBody>
          <a:bodyPr vert="horz" lIns="91440" tIns="45720" rIns="91440" bIns="45720" rtlCol="0">
            <a:normAutofit/>
          </a:bodyPr>
          <a:lstStyle>
            <a:lvl1pPr marL="299720" indent="-299720" algn="l" defTabSz="1199515" rtl="0" eaLnBrk="1" latinLnBrk="0" hangingPunct="1">
              <a:lnSpc>
                <a:spcPct val="90000"/>
              </a:lnSpc>
              <a:spcBef>
                <a:spcPts val="1310"/>
              </a:spcBef>
              <a:buFont typeface="Arial" panose="020B0604020202020204" pitchFamily="34" charset="0"/>
              <a:buChar char="•"/>
              <a:defRPr sz="3675" kern="1200">
                <a:solidFill>
                  <a:schemeClr val="tx1"/>
                </a:solidFill>
                <a:latin typeface="+mn-lt"/>
                <a:ea typeface="+mn-ea"/>
                <a:cs typeface="+mn-cs"/>
              </a:defRPr>
            </a:lvl1pPr>
            <a:lvl2pPr marL="899795" indent="-299720" algn="l" defTabSz="1199515" rtl="0" eaLnBrk="1" latinLnBrk="0" hangingPunct="1">
              <a:lnSpc>
                <a:spcPct val="90000"/>
              </a:lnSpc>
              <a:spcBef>
                <a:spcPts val="655"/>
              </a:spcBef>
              <a:buFont typeface="Arial" panose="020B0604020202020204" pitchFamily="34" charset="0"/>
              <a:buChar char="•"/>
              <a:defRPr sz="3150" kern="1200">
                <a:solidFill>
                  <a:schemeClr val="tx1"/>
                </a:solidFill>
                <a:latin typeface="+mn-lt"/>
                <a:ea typeface="+mn-ea"/>
                <a:cs typeface="+mn-cs"/>
              </a:defRPr>
            </a:lvl2pPr>
            <a:lvl3pPr marL="1499870" indent="-299720" algn="l" defTabSz="1199515" rtl="0" eaLnBrk="1" latinLnBrk="0" hangingPunct="1">
              <a:lnSpc>
                <a:spcPct val="90000"/>
              </a:lnSpc>
              <a:spcBef>
                <a:spcPts val="655"/>
              </a:spcBef>
              <a:buFont typeface="Arial" panose="020B0604020202020204" pitchFamily="34" charset="0"/>
              <a:buChar char="•"/>
              <a:defRPr sz="2625" kern="1200">
                <a:solidFill>
                  <a:schemeClr val="tx1"/>
                </a:solidFill>
                <a:latin typeface="+mn-lt"/>
                <a:ea typeface="+mn-ea"/>
                <a:cs typeface="+mn-cs"/>
              </a:defRPr>
            </a:lvl3pPr>
            <a:lvl4pPr marL="2099945" indent="-299720" algn="l" defTabSz="1199515" rtl="0" eaLnBrk="1" latinLnBrk="0" hangingPunct="1">
              <a:lnSpc>
                <a:spcPct val="90000"/>
              </a:lnSpc>
              <a:spcBef>
                <a:spcPts val="655"/>
              </a:spcBef>
              <a:buFont typeface="Arial" panose="020B0604020202020204" pitchFamily="34" charset="0"/>
              <a:buChar char="•"/>
              <a:defRPr sz="2360" kern="1200">
                <a:solidFill>
                  <a:schemeClr val="tx1"/>
                </a:solidFill>
                <a:latin typeface="+mn-lt"/>
                <a:ea typeface="+mn-ea"/>
                <a:cs typeface="+mn-cs"/>
              </a:defRPr>
            </a:lvl4pPr>
            <a:lvl5pPr marL="2699385" indent="-299720" algn="l" defTabSz="1199515" rtl="0" eaLnBrk="1" latinLnBrk="0" hangingPunct="1">
              <a:lnSpc>
                <a:spcPct val="90000"/>
              </a:lnSpc>
              <a:spcBef>
                <a:spcPts val="655"/>
              </a:spcBef>
              <a:buFont typeface="Arial" panose="020B0604020202020204" pitchFamily="34" charset="0"/>
              <a:buChar char="•"/>
              <a:defRPr sz="2360" kern="1200">
                <a:solidFill>
                  <a:schemeClr val="tx1"/>
                </a:solidFill>
                <a:latin typeface="+mn-lt"/>
                <a:ea typeface="+mn-ea"/>
                <a:cs typeface="+mn-cs"/>
              </a:defRPr>
            </a:lvl5pPr>
            <a:lvl6pPr marL="3299460" indent="-299720" algn="l" defTabSz="1199515" rtl="0" eaLnBrk="1" latinLnBrk="0" hangingPunct="1">
              <a:lnSpc>
                <a:spcPct val="90000"/>
              </a:lnSpc>
              <a:spcBef>
                <a:spcPts val="655"/>
              </a:spcBef>
              <a:buFont typeface="Arial" panose="020B0604020202020204" pitchFamily="34" charset="0"/>
              <a:buChar char="•"/>
              <a:defRPr sz="2360" kern="1200">
                <a:solidFill>
                  <a:schemeClr val="tx1"/>
                </a:solidFill>
                <a:latin typeface="+mn-lt"/>
                <a:ea typeface="+mn-ea"/>
                <a:cs typeface="+mn-cs"/>
              </a:defRPr>
            </a:lvl6pPr>
            <a:lvl7pPr marL="3899535" indent="-299720" algn="l" defTabSz="1199515" rtl="0" eaLnBrk="1" latinLnBrk="0" hangingPunct="1">
              <a:lnSpc>
                <a:spcPct val="90000"/>
              </a:lnSpc>
              <a:spcBef>
                <a:spcPts val="655"/>
              </a:spcBef>
              <a:buFont typeface="Arial" panose="020B0604020202020204" pitchFamily="34" charset="0"/>
              <a:buChar char="•"/>
              <a:defRPr sz="2360" kern="1200">
                <a:solidFill>
                  <a:schemeClr val="tx1"/>
                </a:solidFill>
                <a:latin typeface="+mn-lt"/>
                <a:ea typeface="+mn-ea"/>
                <a:cs typeface="+mn-cs"/>
              </a:defRPr>
            </a:lvl7pPr>
            <a:lvl8pPr marL="4499610" indent="-299720" algn="l" defTabSz="1199515" rtl="0" eaLnBrk="1" latinLnBrk="0" hangingPunct="1">
              <a:lnSpc>
                <a:spcPct val="90000"/>
              </a:lnSpc>
              <a:spcBef>
                <a:spcPts val="655"/>
              </a:spcBef>
              <a:buFont typeface="Arial" panose="020B0604020202020204" pitchFamily="34" charset="0"/>
              <a:buChar char="•"/>
              <a:defRPr sz="2360" kern="1200">
                <a:solidFill>
                  <a:schemeClr val="tx1"/>
                </a:solidFill>
                <a:latin typeface="+mn-lt"/>
                <a:ea typeface="+mn-ea"/>
                <a:cs typeface="+mn-cs"/>
              </a:defRPr>
            </a:lvl8pPr>
            <a:lvl9pPr marL="5099050" indent="-299720" algn="l" defTabSz="1199515" rtl="0" eaLnBrk="1" latinLnBrk="0" hangingPunct="1">
              <a:lnSpc>
                <a:spcPct val="90000"/>
              </a:lnSpc>
              <a:spcBef>
                <a:spcPts val="655"/>
              </a:spcBef>
              <a:buFont typeface="Arial" panose="020B0604020202020204" pitchFamily="34" charset="0"/>
              <a:buChar char="•"/>
              <a:defRPr sz="2360" kern="1200">
                <a:solidFill>
                  <a:schemeClr val="tx1"/>
                </a:solidFill>
                <a:latin typeface="+mn-lt"/>
                <a:ea typeface="+mn-ea"/>
                <a:cs typeface="+mn-cs"/>
              </a:defRPr>
            </a:lvl9pPr>
          </a:lstStyle>
          <a:p>
            <a:r>
              <a:rPr lang="es-MX" dirty="0" err="1"/>
              <a:t>Any</a:t>
            </a:r>
            <a:r>
              <a:rPr lang="es-MX" dirty="0"/>
              <a:t> </a:t>
            </a:r>
            <a:r>
              <a:rPr lang="es-MX" dirty="0" err="1"/>
              <a:t>accident</a:t>
            </a:r>
            <a:endParaRPr lang="es-MX" dirty="0"/>
          </a:p>
          <a:p>
            <a:r>
              <a:rPr lang="es-MX" dirty="0" err="1"/>
              <a:t>Food</a:t>
            </a:r>
            <a:r>
              <a:rPr lang="es-MX" dirty="0"/>
              <a:t> </a:t>
            </a:r>
            <a:r>
              <a:rPr lang="es-MX" dirty="0" err="1"/>
              <a:t>poisoning</a:t>
            </a:r>
            <a:endParaRPr lang="es-MX" dirty="0"/>
          </a:p>
          <a:p>
            <a:r>
              <a:rPr lang="es-MX" dirty="0" err="1"/>
              <a:t>Diarrhea</a:t>
            </a:r>
            <a:r>
              <a:rPr lang="es-MX" dirty="0"/>
              <a:t> </a:t>
            </a:r>
            <a:r>
              <a:rPr lang="es-MX" dirty="0" err="1"/>
              <a:t>or</a:t>
            </a:r>
            <a:r>
              <a:rPr lang="es-MX" dirty="0"/>
              <a:t> Gastroenteritis </a:t>
            </a:r>
            <a:r>
              <a:rPr lang="es-MX" dirty="0" err="1"/>
              <a:t>of</a:t>
            </a:r>
            <a:r>
              <a:rPr lang="es-MX" dirty="0"/>
              <a:t> </a:t>
            </a:r>
            <a:r>
              <a:rPr lang="es-MX" dirty="0" err="1"/>
              <a:t>infectious</a:t>
            </a:r>
            <a:r>
              <a:rPr lang="es-MX" dirty="0"/>
              <a:t> </a:t>
            </a:r>
            <a:r>
              <a:rPr lang="es-MX" dirty="0" err="1"/>
              <a:t>origin</a:t>
            </a:r>
            <a:endParaRPr lang="es-MX" dirty="0"/>
          </a:p>
          <a:p>
            <a:r>
              <a:rPr lang="es-MX" dirty="0" err="1"/>
              <a:t>Heat</a:t>
            </a:r>
            <a:r>
              <a:rPr lang="es-MX" dirty="0"/>
              <a:t> </a:t>
            </a:r>
            <a:r>
              <a:rPr lang="es-MX" dirty="0" err="1"/>
              <a:t>stroke</a:t>
            </a:r>
            <a:r>
              <a:rPr lang="es-MX" dirty="0"/>
              <a:t> (</a:t>
            </a:r>
            <a:r>
              <a:rPr lang="es-MX" dirty="0" err="1"/>
              <a:t>sunstroke</a:t>
            </a:r>
            <a:r>
              <a:rPr lang="es-MX" dirty="0"/>
              <a:t>)</a:t>
            </a:r>
            <a:endParaRPr lang="es-MX" dirty="0"/>
          </a:p>
          <a:p>
            <a:r>
              <a:rPr lang="es-MX" dirty="0" err="1"/>
              <a:t>Traumatic</a:t>
            </a:r>
            <a:r>
              <a:rPr lang="es-MX" dirty="0"/>
              <a:t> </a:t>
            </a:r>
            <a:r>
              <a:rPr lang="es-MX" dirty="0" err="1"/>
              <a:t>stroke</a:t>
            </a:r>
            <a:endParaRPr lang="es-MX" dirty="0"/>
          </a:p>
          <a:p>
            <a:r>
              <a:rPr lang="es-MX" dirty="0" err="1"/>
              <a:t>Acute</a:t>
            </a:r>
            <a:r>
              <a:rPr lang="es-MX" dirty="0"/>
              <a:t> </a:t>
            </a:r>
            <a:r>
              <a:rPr lang="es-MX" dirty="0" err="1"/>
              <a:t>myocardial</a:t>
            </a:r>
            <a:r>
              <a:rPr lang="es-MX" dirty="0"/>
              <a:t> </a:t>
            </a:r>
            <a:r>
              <a:rPr lang="es-MX" dirty="0" err="1"/>
              <a:t>infarction</a:t>
            </a:r>
            <a:r>
              <a:rPr lang="es-MX" dirty="0"/>
              <a:t> </a:t>
            </a:r>
            <a:r>
              <a:rPr lang="es-MX" dirty="0" err="1"/>
              <a:t>without</a:t>
            </a:r>
            <a:r>
              <a:rPr lang="es-MX" dirty="0"/>
              <a:t> </a:t>
            </a:r>
            <a:r>
              <a:rPr lang="es-MX" dirty="0" err="1"/>
              <a:t>coronary</a:t>
            </a:r>
            <a:r>
              <a:rPr lang="es-MX" dirty="0"/>
              <a:t> </a:t>
            </a:r>
            <a:r>
              <a:rPr lang="es-MX" dirty="0" err="1"/>
              <a:t>artery</a:t>
            </a:r>
            <a:r>
              <a:rPr lang="es-MX" dirty="0"/>
              <a:t> </a:t>
            </a:r>
            <a:r>
              <a:rPr lang="es-MX" dirty="0" err="1"/>
              <a:t>disease</a:t>
            </a:r>
            <a:endParaRPr lang="es-MX" dirty="0"/>
          </a:p>
          <a:p>
            <a:r>
              <a:rPr lang="es-MX" dirty="0" err="1"/>
              <a:t>Pulmonary</a:t>
            </a:r>
            <a:r>
              <a:rPr lang="es-MX" dirty="0"/>
              <a:t> </a:t>
            </a:r>
            <a:r>
              <a:rPr lang="es-MX" dirty="0" err="1"/>
              <a:t>thrombosis</a:t>
            </a:r>
            <a:r>
              <a:rPr lang="es-MX" dirty="0"/>
              <a:t> </a:t>
            </a:r>
            <a:r>
              <a:rPr lang="es-MX" dirty="0" err="1"/>
              <a:t>of</a:t>
            </a:r>
            <a:r>
              <a:rPr lang="es-MX" dirty="0"/>
              <a:t> </a:t>
            </a:r>
            <a:r>
              <a:rPr lang="es-MX" dirty="0" err="1"/>
              <a:t>traumatic</a:t>
            </a:r>
            <a:r>
              <a:rPr lang="es-MX" dirty="0"/>
              <a:t> </a:t>
            </a:r>
            <a:r>
              <a:rPr lang="es-MX" dirty="0" err="1"/>
              <a:t>origin</a:t>
            </a:r>
            <a:endParaRPr lang="es-MX" dirty="0"/>
          </a:p>
          <a:p>
            <a:r>
              <a:rPr lang="es-MX" dirty="0"/>
              <a:t>COVID-19 (Mapfre has a 30-day </a:t>
            </a:r>
            <a:r>
              <a:rPr lang="es-MX" dirty="0" err="1"/>
              <a:t>waiting</a:t>
            </a:r>
            <a:r>
              <a:rPr lang="es-MX" dirty="0"/>
              <a:t> </a:t>
            </a:r>
            <a:r>
              <a:rPr lang="es-MX" dirty="0" err="1"/>
              <a:t>period</a:t>
            </a:r>
            <a:r>
              <a:rPr lang="es-MX" dirty="0"/>
              <a:t>)</a:t>
            </a:r>
            <a:endParaRPr lang="es-MX" dirty="0"/>
          </a:p>
          <a:p>
            <a:endParaRPr lang="es-ES" sz="3600" b="1" dirty="0">
              <a:latin typeface="Trebuchet MS" panose="020B0603020202020204" pitchFamily="34" charset="0"/>
            </a:endParaRPr>
          </a:p>
          <a:p>
            <a:pPr marL="0" indent="0">
              <a:buFont typeface="Arial" panose="020B0604020202020204" pitchFamily="34" charset="0"/>
              <a:buNone/>
            </a:pPr>
            <a:endParaRPr lang="es-ES" b="1" dirty="0">
              <a:latin typeface="Trebuchet MS" panose="020B0603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1"/>
          <a:srcRect l="2315" t="9039" r="2275" b="20962"/>
          <a:stretch>
            <a:fillRect/>
          </a:stretch>
        </p:blipFill>
        <p:spPr>
          <a:xfrm>
            <a:off x="959288" y="511741"/>
            <a:ext cx="14080247" cy="7976056"/>
          </a:xfrm>
          <a:prstGeom prst="rect">
            <a:avLst/>
          </a:prstGeom>
        </p:spPr>
      </p:pic>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2037</Words>
  <Application>WPS Presentation</Application>
  <PresentationFormat>Personalizado</PresentationFormat>
  <Paragraphs>99</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SimSun</vt:lpstr>
      <vt:lpstr>Wingdings</vt:lpstr>
      <vt:lpstr>Google Sans</vt:lpstr>
      <vt:lpstr>Segoe Print</vt:lpstr>
      <vt:lpstr>Trebuchet MS</vt:lpstr>
      <vt:lpstr>Calibri</vt:lpstr>
      <vt:lpstr>Microsoft YaHei</vt:lpstr>
      <vt:lpstr>Arial Unicode MS</vt:lpstr>
      <vt:lpstr>Calibri Light</vt:lpstr>
      <vt:lpstr>Tema de Office</vt:lpstr>
      <vt:lpstr>PowerPoint 演示文稿</vt:lpstr>
      <vt:lpstr> What is Major Medical Insurance?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Lizzeh Beckmann</dc:creator>
  <cp:lastModifiedBy>USUARIO</cp:lastModifiedBy>
  <cp:revision>52</cp:revision>
  <dcterms:created xsi:type="dcterms:W3CDTF">2020-03-23T19:50:00Z</dcterms:created>
  <dcterms:modified xsi:type="dcterms:W3CDTF">2023-03-14T19:46:33Z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003C012FAD23403DA7239E133B677518</vt:lpwstr>
  </property>
  <property fmtid="{D5CDD505-2E9C-101B-9397-08002B2CF9AE}" pid="3" name="KSOProductBuildVer">
    <vt:lpwstr>2058-11.2.0.11486</vt:lpwstr>
  </property>
</Properties>
</file>